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Barlow" panose="020B0604020202020204" charset="0"/>
      <p:regular r:id="rId43"/>
      <p:bold r:id="rId44"/>
      <p:italic r:id="rId45"/>
      <p:boldItalic r:id="rId46"/>
    </p:embeddedFont>
    <p:embeddedFont>
      <p:font typeface="Barlow Condensed" panose="020B0604020202020204" charset="0"/>
      <p:regular r:id="rId47"/>
      <p:bold r:id="rId48"/>
      <p:italic r:id="rId49"/>
      <p:boldItalic r:id="rId50"/>
    </p:embeddedFont>
    <p:embeddedFont>
      <p:font typeface="Barlow Condensed SemiBold" panose="020B0604020202020204" charset="0"/>
      <p:regular r:id="rId51"/>
      <p:bold r:id="rId52"/>
      <p:italic r:id="rId53"/>
      <p:boldItalic r:id="rId54"/>
    </p:embeddedFont>
    <p:embeddedFont>
      <p:font typeface="Barlow SemiBold"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Fredoka One" panose="020B0604020202020204" charset="0"/>
      <p:regular r:id="rId63"/>
    </p:embeddedFont>
    <p:embeddedFont>
      <p:font typeface="Overpass Black" panose="020B0604020202020204" charset="0"/>
      <p:bold r:id="rId64"/>
      <p:boldItalic r:id="rId65"/>
    </p:embeddedFont>
    <p:embeddedFont>
      <p:font typeface="Overpass ExtraBold" panose="020B0604020202020204" charset="0"/>
      <p:bold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12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8c65e1cec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899c503882_1_1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899c503882_1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book had multiple genres attached to it. I split each book into multiple rows, so that each new row only had one genre attached to it. I also removed genres that had less than 500 books for each category. This left me with 13 genres, which I then mapped to 7 genres. I did my best to match each genre into groups that would fit the best, but I also tried to get an even distribution between all of the groups.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a63b47124b_1_1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1" name="Google Shape;3111;ga63b47124b_1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genre mapping, each book cover only had one genre attached to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gd9bd9842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9" name="Google Shape;3169;gd9bd9842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4"/>
        <p:cNvGrpSpPr/>
        <p:nvPr/>
      </p:nvGrpSpPr>
      <p:grpSpPr>
        <a:xfrm>
          <a:off x="0" y="0"/>
          <a:ext cx="0" cy="0"/>
          <a:chOff x="0" y="0"/>
          <a:chExt cx="0" cy="0"/>
        </a:xfrm>
      </p:grpSpPr>
      <p:sp>
        <p:nvSpPr>
          <p:cNvPr id="3175" name="Google Shape;3175;gd624543ff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d624543ff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d624543ff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d624543ff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899c503882_1_22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899c503882_1_22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8"/>
        <p:cNvGrpSpPr/>
        <p:nvPr/>
      </p:nvGrpSpPr>
      <p:grpSpPr>
        <a:xfrm>
          <a:off x="0" y="0"/>
          <a:ext cx="0" cy="0"/>
          <a:chOff x="0" y="0"/>
          <a:chExt cx="0" cy="0"/>
        </a:xfrm>
      </p:grpSpPr>
      <p:sp>
        <p:nvSpPr>
          <p:cNvPr id="3199" name="Google Shape;3199;gd9bd9842c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0" name="Google Shape;3200;gd9bd9842c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d624543ff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d624543ff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d624543ff5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d624543ff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of the genres, Mystery and Science Fiction, you can see a clear distinction in the words that define those particular genres. I believe this is because the topics of those genres are very clear compared to genres, like Literary Fiction, which can be more vague and cover many different topics.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also some common words in all of the genres:  one ,  time ,  two , and  also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d9bd9842c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8" name="Google Shape;3218;gd9bd9842c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a631a1f024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a631a1f024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d9bd9842c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d9bd9842c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d9bd9842c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d9bd9842c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of the genres, Mystery and Science Fiction, you can see a clear distinction in the words that define those particular genres. I believe this is because the topics of those genres are very clear compared to genres, like Literary Fiction, which can be more vague and cover many different topics.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also some common words in all of the genres:  one ,  time ,  two , and  also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a631a1f024_0_1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a631a1f024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d624543ff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d624543ff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gd9bd9842c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d9bd9842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d624543ff5_0_2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d624543ff5_0_2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to randomly guess what genre a book would be, you would have a 1 in 7 chance (~14%).</a:t>
            </a:r>
            <a:endParaRPr/>
          </a:p>
          <a:p>
            <a:pPr marL="0" lvl="0" indent="0" algn="l" rtl="0">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gd62d76200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3" name="Google Shape;3313;gd62d76200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to randomly guess what genre a book would be, you would have a 1 in 7 chance (~14%).</a:t>
            </a:r>
            <a:endParaRPr/>
          </a:p>
          <a:p>
            <a:pPr marL="0" lvl="0" indent="0" algn="l" rtl="0">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d62d76200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d62d76200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to randomly guess what genre a book would be, you would have a 1 in 7 chance (~14%).</a:t>
            </a:r>
            <a:endParaRPr/>
          </a:p>
          <a:p>
            <a:pPr marL="0" lvl="0" indent="0" algn="l" rtl="0">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d624543ff5_0_2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d624543ff5_0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GRU is a “Gated Recurrent Unit” that “aims to solve the vanishing gradient problem which comes with a standard recurrent neural network”. [3]</a:t>
            </a:r>
            <a:endParaRPr/>
          </a:p>
          <a:p>
            <a:pPr marL="0" lvl="0" indent="0" algn="l" rtl="0">
              <a:spcBef>
                <a:spcPts val="0"/>
              </a:spcBef>
              <a:spcAft>
                <a:spcPts val="0"/>
              </a:spcAft>
              <a:buNone/>
            </a:pPr>
            <a:endParaRPr/>
          </a:p>
          <a:p>
            <a:pPr marL="0" lvl="0" indent="0" algn="l" rtl="0">
              <a:spcBef>
                <a:spcPts val="0"/>
              </a:spcBef>
              <a:spcAft>
                <a:spcPts val="0"/>
              </a:spcAft>
              <a:buNone/>
            </a:pPr>
            <a:r>
              <a:rPr lang="en"/>
              <a:t>For the GRU, I increased the vocab size by 1 so that I could add a padding value. By determining what the longest sequence is and padding to the right of each item, I was able to make all of the items the same length. This allowed me to stack them all into a single tensor.</a:t>
            </a:r>
            <a:endParaRPr/>
          </a:p>
          <a:p>
            <a:pPr marL="0" lvl="0" indent="0" algn="l" rtl="0">
              <a:spcBef>
                <a:spcPts val="0"/>
              </a:spcBef>
              <a:spcAft>
                <a:spcPts val="0"/>
              </a:spcAft>
              <a:buNone/>
            </a:pPr>
            <a:endParaRPr/>
          </a:p>
          <a:p>
            <a:pPr marL="0" lvl="0" indent="0" algn="l" rtl="0">
              <a:spcBef>
                <a:spcPts val="0"/>
              </a:spcBef>
              <a:spcAft>
                <a:spcPts val="0"/>
              </a:spcAft>
              <a:buNone/>
            </a:pPr>
            <a:r>
              <a:rPr lang="en"/>
              <a:t>This model started off strong with around a 30% validation accuracy, but as it continued the validation continued to get worse.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d9bd9842c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d9bd9842c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a631a1f024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a631a1f024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d9bd9842c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d9bd9842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to randomly guess what genre a book would be, you would have a 1 in 7 chance (~14%).</a:t>
            </a:r>
            <a:endParaRPr/>
          </a:p>
          <a:p>
            <a:pPr marL="0" lvl="0" indent="0" algn="l" rtl="0">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d9bd9842c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d9bd9842c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GRU is a “Gated Recurrent Unit” that “aims to solve the vanishing gradient problem which comes with a standard recurrent neural network”. [3]</a:t>
            </a:r>
            <a:endParaRPr/>
          </a:p>
          <a:p>
            <a:pPr marL="0" lvl="0" indent="0" algn="l" rtl="0">
              <a:spcBef>
                <a:spcPts val="0"/>
              </a:spcBef>
              <a:spcAft>
                <a:spcPts val="0"/>
              </a:spcAft>
              <a:buNone/>
            </a:pPr>
            <a:endParaRPr/>
          </a:p>
          <a:p>
            <a:pPr marL="0" lvl="0" indent="0" algn="l" rtl="0">
              <a:spcBef>
                <a:spcPts val="0"/>
              </a:spcBef>
              <a:spcAft>
                <a:spcPts val="0"/>
              </a:spcAft>
              <a:buNone/>
            </a:pPr>
            <a:r>
              <a:rPr lang="en"/>
              <a:t>For the GRU, I increased the vocab size by 1 so that I could add a padding value. By determining what the longest sequence is and padding to the right of each item, I was able to make all of the items the same length. This allowed me to stack them all into a single tensor.</a:t>
            </a:r>
            <a:endParaRPr/>
          </a:p>
          <a:p>
            <a:pPr marL="0" lvl="0" indent="0" algn="l" rtl="0">
              <a:spcBef>
                <a:spcPts val="0"/>
              </a:spcBef>
              <a:spcAft>
                <a:spcPts val="0"/>
              </a:spcAft>
              <a:buNone/>
            </a:pPr>
            <a:endParaRPr/>
          </a:p>
          <a:p>
            <a:pPr marL="0" lvl="0" indent="0" algn="l" rtl="0">
              <a:spcBef>
                <a:spcPts val="0"/>
              </a:spcBef>
              <a:spcAft>
                <a:spcPts val="0"/>
              </a:spcAft>
              <a:buNone/>
            </a:pPr>
            <a:r>
              <a:rPr lang="en"/>
              <a:t>This model started off strong with around a 30% validation accuracy, but as it continued the validation continued to get worse.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d624543ff5_0_2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d624543ff5_0_2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my model over 20 epochs. I created a simple CNN. I m not very familiar with CNNs so I tried running the model two different ways.</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CNN, I went 16-32-64-1024. The accuracy for both the testing and training dataset both was around 40%. This is doing much better than guessing and because the training and testing accuracy is around the same, I feel confident that my model is not overfitting. Also since the model is still continuing to improve, there is a chance that if I ran my model over more epochs there would be more improvement in the model.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8"/>
        <p:cNvGrpSpPr/>
        <p:nvPr/>
      </p:nvGrpSpPr>
      <p:grpSpPr>
        <a:xfrm>
          <a:off x="0" y="0"/>
          <a:ext cx="0" cy="0"/>
          <a:chOff x="0" y="0"/>
          <a:chExt cx="0" cy="0"/>
        </a:xfrm>
      </p:grpSpPr>
      <p:sp>
        <p:nvSpPr>
          <p:cNvPr id="3359" name="Google Shape;3359;gd624543ff5_0_2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0" name="Google Shape;3360;gd624543ff5_0_2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I m not familiar with CNNs, I decided to go a different way, and went 1024, 64, 32, 16. The accuracy for this model for testing and training was around 26%.</a:t>
            </a:r>
            <a:endParaRPr/>
          </a:p>
          <a:p>
            <a:pPr marL="0" lvl="0" indent="0" algn="l" rtl="0">
              <a:spcBef>
                <a:spcPts val="0"/>
              </a:spcBef>
              <a:spcAft>
                <a:spcPts val="0"/>
              </a:spcAft>
              <a:buNone/>
            </a:pPr>
            <a:endParaRPr/>
          </a:p>
          <a:p>
            <a:pPr marL="0" lvl="0" indent="0" algn="l" rtl="0">
              <a:spcBef>
                <a:spcPts val="0"/>
              </a:spcBef>
              <a:spcAft>
                <a:spcPts val="0"/>
              </a:spcAft>
              <a:buNone/>
            </a:pPr>
            <a:r>
              <a:rPr lang="en"/>
              <a:t>Option 1 performed much better than option 2. Not only in accuracy but also in the amount of time it took to run each epoch. In option 1, it only took on average about 23s to run each epoch. In option 2, it took on average about 7 minutes to run each epoch.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a631a1f024_0_1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a631a1f024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d624543ff5_0_3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4" name="Google Shape;3374;gd624543ff5_0_3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the first CNN model outperformed all of the other models. There are a few reasons why I believe the CNN performed the best.</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I was able to run the CNNs over more epochs. This was beneficial for the CNNs because the CNNs continued to learn over time, compared to the RNNs that stopped learning and begun to overfit.</a:t>
            </a:r>
            <a:endParaRPr/>
          </a:p>
          <a:p>
            <a:pPr marL="457200" lvl="0" indent="-298450" algn="l" rtl="0">
              <a:spcBef>
                <a:spcPts val="0"/>
              </a:spcBef>
              <a:spcAft>
                <a:spcPts val="0"/>
              </a:spcAft>
              <a:buSzPts val="1100"/>
              <a:buAutoNum type="arabicPeriod"/>
            </a:pPr>
            <a:r>
              <a:rPr lang="en"/>
              <a:t>There was also slightly more data for the book covers compared to the book summaries. However, the more important difference is the book covers had an even distribution across all of the genres.</a:t>
            </a:r>
            <a:endParaRPr/>
          </a:p>
          <a:p>
            <a:pPr marL="914400" lvl="1" indent="-298450" algn="l" rtl="0">
              <a:spcBef>
                <a:spcPts val="0"/>
              </a:spcBef>
              <a:spcAft>
                <a:spcPts val="0"/>
              </a:spcAft>
              <a:buSzPts val="1100"/>
              <a:buAutoNum type="alphaLcPeriod"/>
            </a:pPr>
            <a:r>
              <a:rPr lang="en"/>
              <a:t>Each genre had 5,000 books for the CNNs. For the book summary data, there was 4,747 book summaries in the genre with the most books and only 2,413 book summaries in the genre with the least amount of books.</a:t>
            </a:r>
            <a:endParaRPr/>
          </a:p>
          <a:p>
            <a:pPr marL="914400" lvl="1" indent="-298450" algn="l" rtl="0">
              <a:spcBef>
                <a:spcPts val="0"/>
              </a:spcBef>
              <a:spcAft>
                <a:spcPts val="0"/>
              </a:spcAft>
              <a:buSzPts val="1100"/>
              <a:buAutoNum type="alphaLcPeriod"/>
            </a:pPr>
            <a:r>
              <a:rPr lang="en"/>
              <a:t>By not having an even distribution across all of the genres, the model could pick up on the fact that a book has almost a twice amount of chance of being a Fiction book genre compared to a Fantasy genre without even looking at the summary.</a:t>
            </a:r>
            <a:endParaRPr/>
          </a:p>
          <a:p>
            <a:pPr marL="457200" lvl="0" indent="-298450" algn="l" rtl="0">
              <a:spcBef>
                <a:spcPts val="0"/>
              </a:spcBef>
              <a:spcAft>
                <a:spcPts val="0"/>
              </a:spcAft>
              <a:buSzPts val="1100"/>
              <a:buAutoNum type="arabicPeriod"/>
            </a:pPr>
            <a:r>
              <a:rPr lang="en"/>
              <a:t>Another thing to note is that when looking at the word clouds for the book summary data, all of the genres had common words:  one ,  time ,  two , and  also . These common words were some of the top words for every single genre. This goes to show that the summary data doesn t have a big distinction in words across all of the genres, especially when looking at the top words for each genre. When looking at some of the other top words further down the list you start to see more of a distinction. This could be another reason why the RNN is not performing the best.</a:t>
            </a:r>
            <a:endParaRPr/>
          </a:p>
          <a:p>
            <a:pPr marL="457200" lvl="0" indent="-298450" algn="l" rtl="0">
              <a:spcBef>
                <a:spcPts val="0"/>
              </a:spcBef>
              <a:spcAft>
                <a:spcPts val="0"/>
              </a:spcAft>
              <a:buSzPts val="1100"/>
              <a:buAutoNum type="arabicPeriod"/>
            </a:pPr>
            <a:r>
              <a:rPr lang="en"/>
              <a:t>There was also a lot more data cleaning that needed to be done on the book summary data compared to the book cover data.</a:t>
            </a:r>
            <a:endParaRPr/>
          </a:p>
          <a:p>
            <a:pPr marL="914400" lvl="1" indent="-298450" algn="l" rtl="0">
              <a:spcBef>
                <a:spcPts val="0"/>
              </a:spcBef>
              <a:spcAft>
                <a:spcPts val="0"/>
              </a:spcAft>
              <a:buSzPts val="1100"/>
              <a:buAutoNum type="alphaLcPeriod"/>
            </a:pPr>
            <a:r>
              <a:rPr lang="en"/>
              <a:t>To start, each book summary had multiple book genres attached to it, compared to the book covers that only had one genre attached to it. Each book summary had to split into multiple rows with each new row only having one genre. This means that there are book genres that have the same summary. When the model is going through the summaries, it will see the same summary being classified as multiple genres, although they are different rows.</a:t>
            </a:r>
            <a:endParaRPr/>
          </a:p>
          <a:p>
            <a:pPr marL="914400" lvl="1" indent="-298450" algn="l" rtl="0">
              <a:spcBef>
                <a:spcPts val="0"/>
              </a:spcBef>
              <a:spcAft>
                <a:spcPts val="0"/>
              </a:spcAft>
              <a:buSzPts val="1100"/>
              <a:buAutoNum type="alphaLcPeriod"/>
            </a:pPr>
            <a:r>
              <a:rPr lang="en"/>
              <a:t>For the mappings, the book summary data started with 227 different genres and the book cover data started with 22 genres. Both datasets were mapped to 7 genres. There was a lot of data that was removed when doing the mapping for the the book summary data, not only did I decrease my data size but I also could have lost information when doing the data For the book cover data all I did was map the 22 genres to 7 genres. There is a lot less information that would ve been lost in doing the genre mapping for the book covers because it is a lot easier to map from 22 genres to 7 genres compared to 227 genres to 7 genres.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d624543ff5_0_5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d624543ff5_0_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d624543ff5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5" name="Google Shape;3465;gd624543ff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63b47171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63b47171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Collect all of the data from the same place. I used two completely different resources. There could be some discrepancies on how the data is collected, and is all of the data was collected from the same place then that would get rid of that.</a:t>
            </a:r>
            <a:endParaRPr/>
          </a:p>
          <a:p>
            <a:pPr marL="0" lvl="0" indent="0" algn="l" rtl="0">
              <a:spcBef>
                <a:spcPts val="0"/>
              </a:spcBef>
              <a:spcAft>
                <a:spcPts val="0"/>
              </a:spcAft>
              <a:buNone/>
            </a:pPr>
            <a:endParaRPr/>
          </a:p>
          <a:p>
            <a:pPr marL="0" lvl="0" indent="0" algn="l" rtl="0">
              <a:spcBef>
                <a:spcPts val="0"/>
              </a:spcBef>
              <a:spcAft>
                <a:spcPts val="0"/>
              </a:spcAft>
              <a:buNone/>
            </a:pPr>
            <a:r>
              <a:rPr lang="en"/>
              <a:t>Collect enough data so that there is an even distribution across the genres. This will make sure the model isn t picking up on anything that doesn t have to do with the summaries.</a:t>
            </a:r>
            <a:endParaRPr/>
          </a:p>
          <a:p>
            <a:pPr marL="0" lvl="0" indent="0" algn="l" rtl="0">
              <a:spcBef>
                <a:spcPts val="0"/>
              </a:spcBef>
              <a:spcAft>
                <a:spcPts val="0"/>
              </a:spcAft>
              <a:buNone/>
            </a:pPr>
            <a:endParaRPr/>
          </a:p>
          <a:p>
            <a:pPr marL="0" lvl="0" indent="0" algn="l" rtl="0">
              <a:spcBef>
                <a:spcPts val="0"/>
              </a:spcBef>
              <a:spcAft>
                <a:spcPts val="0"/>
              </a:spcAft>
              <a:buNone/>
            </a:pPr>
            <a:r>
              <a:rPr lang="en"/>
              <a:t>Improved genre mappings: collect enough data where I don t need to perform a genre mapping or improve how the genre mapping is done. The less mappings that need to be done, the better.</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there is only one genre per book. Don t have multiple book summaries in each genre. If a book summary shows up, it should only show up in one genre, not multiple ones.</a:t>
            </a:r>
            <a:endParaRPr/>
          </a:p>
          <a:p>
            <a:pPr marL="0" lvl="0" indent="0" algn="l" rtl="0">
              <a:spcBef>
                <a:spcPts val="0"/>
              </a:spcBef>
              <a:spcAft>
                <a:spcPts val="0"/>
              </a:spcAft>
              <a:buNone/>
            </a:pPr>
            <a:endParaRPr/>
          </a:p>
          <a:p>
            <a:pPr marL="0" lvl="0" indent="0" algn="l" rtl="0">
              <a:spcBef>
                <a:spcPts val="0"/>
              </a:spcBef>
              <a:spcAft>
                <a:spcPts val="0"/>
              </a:spcAft>
              <a:buNone/>
            </a:pPr>
            <a:r>
              <a:rPr lang="en"/>
              <a:t>Improve and try different variations of the neural networks. There are many things to test with neural networks and this is an area that could be explored more.</a:t>
            </a:r>
            <a:endParaRPr/>
          </a:p>
          <a:p>
            <a:pPr marL="0" lvl="0" indent="0" algn="l" rtl="0">
              <a:spcBef>
                <a:spcPts val="0"/>
              </a:spcBef>
              <a:spcAft>
                <a:spcPts val="0"/>
              </a:spcAft>
              <a:buNone/>
            </a:pPr>
            <a:endParaRPr/>
          </a:p>
          <a:p>
            <a:pPr marL="0" lvl="0" indent="0" algn="l" rtl="0">
              <a:spcBef>
                <a:spcPts val="0"/>
              </a:spcBef>
              <a:spcAft>
                <a:spcPts val="0"/>
              </a:spcAft>
              <a:buNone/>
            </a:pPr>
            <a:r>
              <a:rPr lang="en"/>
              <a:t>Try alternatives to RNNs and CNNs. For RNNs I could try Average Embedding over time and for CNNs I could try graph neural networks.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6"/>
        <p:cNvGrpSpPr/>
        <p:nvPr/>
      </p:nvGrpSpPr>
      <p:grpSpPr>
        <a:xfrm>
          <a:off x="0" y="0"/>
          <a:ext cx="0" cy="0"/>
          <a:chOff x="0" y="0"/>
          <a:chExt cx="0" cy="0"/>
        </a:xfrm>
      </p:grpSpPr>
      <p:sp>
        <p:nvSpPr>
          <p:cNvPr id="3497" name="Google Shape;3497;g899c503882_1_17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8" name="Google Shape;3498;g899c503882_1_17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8ca612e88d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d624543ff5_0_5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5" name="Google Shape;3505;gd624543ff5_0_5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899c50388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899c503882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899c50388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d624543ff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d624543ff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environment I used for my project is Google Colab. At the beginning of my project I tried to do everything through the hosted runtime and grabbed all of my files through Google Drive.</a:t>
            </a:r>
            <a:endParaRPr/>
          </a:p>
          <a:p>
            <a:pPr marL="0" lvl="0" indent="0" algn="l" rtl="0">
              <a:spcBef>
                <a:spcPts val="0"/>
              </a:spcBef>
              <a:spcAft>
                <a:spcPts val="0"/>
              </a:spcAft>
              <a:buNone/>
            </a:pPr>
            <a:r>
              <a:rPr lang="en"/>
              <a:t>Problem with hosted runtime:</a:t>
            </a:r>
            <a:endParaRPr/>
          </a:p>
          <a:p>
            <a:pPr marL="457200" lvl="0" indent="-298450" algn="l" rtl="0">
              <a:spcBef>
                <a:spcPts val="0"/>
              </a:spcBef>
              <a:spcAft>
                <a:spcPts val="0"/>
              </a:spcAft>
              <a:buSzPts val="1100"/>
              <a:buChar char="-"/>
            </a:pPr>
            <a:r>
              <a:rPr lang="en"/>
              <a:t>Need to be proactive to make sure the session didn t timeout</a:t>
            </a:r>
            <a:endParaRPr/>
          </a:p>
          <a:p>
            <a:pPr marL="457200" lvl="0" indent="-298450" algn="l" rtl="0">
              <a:spcBef>
                <a:spcPts val="0"/>
              </a:spcBef>
              <a:spcAft>
                <a:spcPts val="0"/>
              </a:spcAft>
              <a:buSzPts val="1100"/>
              <a:buChar char="-"/>
            </a:pPr>
            <a:r>
              <a:rPr lang="en"/>
              <a:t>Random session disconnects</a:t>
            </a:r>
            <a:endParaRPr/>
          </a:p>
          <a:p>
            <a:pPr marL="457200" lvl="0" indent="-298450" algn="l" rtl="0">
              <a:spcBef>
                <a:spcPts val="0"/>
              </a:spcBef>
              <a:spcAft>
                <a:spcPts val="0"/>
              </a:spcAft>
              <a:buSzPts val="1100"/>
              <a:buChar char="-"/>
            </a:pPr>
            <a:r>
              <a:rPr lang="en"/>
              <a:t>The amount of time it took to run the code</a:t>
            </a:r>
            <a:endParaRPr/>
          </a:p>
          <a:p>
            <a:pPr marL="0" lvl="0" indent="0" algn="l" rtl="0">
              <a:spcBef>
                <a:spcPts val="0"/>
              </a:spcBef>
              <a:spcAft>
                <a:spcPts val="0"/>
              </a:spcAft>
              <a:buNone/>
            </a:pPr>
            <a:endParaRPr/>
          </a:p>
          <a:p>
            <a:pPr marL="0" lvl="0" indent="0" algn="l" rtl="0">
              <a:spcBef>
                <a:spcPts val="0"/>
              </a:spcBef>
              <a:spcAft>
                <a:spcPts val="0"/>
              </a:spcAft>
              <a:buNone/>
            </a:pPr>
            <a:r>
              <a:rPr lang="en"/>
              <a:t>Towards the end of my project when I needed to run code that would take several hours to complete, I decided to do everything on the local run time. Although I had to change the format of how I was pulling in my files, in the end, this way was much better.</a:t>
            </a:r>
            <a:endParaRPr/>
          </a:p>
          <a:p>
            <a:pPr marL="457200" lvl="0" indent="-298450" algn="l" rtl="0">
              <a:spcBef>
                <a:spcPts val="0"/>
              </a:spcBef>
              <a:spcAft>
                <a:spcPts val="0"/>
              </a:spcAft>
              <a:buSzPts val="1100"/>
              <a:buChar char="-"/>
            </a:pPr>
            <a:r>
              <a:rPr lang="en"/>
              <a:t>I was able to leave my code running overnight without keeping the session active</a:t>
            </a:r>
            <a:endParaRPr/>
          </a:p>
          <a:p>
            <a:pPr marL="457200" lvl="0" indent="-298450" algn="l" rtl="0">
              <a:spcBef>
                <a:spcPts val="0"/>
              </a:spcBef>
              <a:spcAft>
                <a:spcPts val="0"/>
              </a:spcAft>
              <a:buSzPts val="1100"/>
              <a:buChar char="-"/>
            </a:pPr>
            <a:r>
              <a:rPr lang="en"/>
              <a:t>Did not have to worry about the session disconnecting</a:t>
            </a:r>
            <a:endParaRPr/>
          </a:p>
          <a:p>
            <a:pPr marL="457200" lvl="0" indent="-298450" algn="l" rtl="0">
              <a:spcBef>
                <a:spcPts val="0"/>
              </a:spcBef>
              <a:spcAft>
                <a:spcPts val="0"/>
              </a:spcAft>
              <a:buSzPts val="1100"/>
              <a:buChar char="-"/>
            </a:pPr>
            <a:r>
              <a:rPr lang="en"/>
              <a:t>My code ran much faster</a:t>
            </a:r>
            <a:endParaRPr/>
          </a:p>
          <a:p>
            <a:pPr marL="0" lvl="0" indent="0" algn="l" rtl="0">
              <a:spcBef>
                <a:spcPts val="0"/>
              </a:spcBef>
              <a:spcAft>
                <a:spcPts val="0"/>
              </a:spcAft>
              <a:buNone/>
            </a:pPr>
            <a:r>
              <a:rPr lang="en"/>
              <a:t>This allowed me to run my models over more epochs than I was originally able to 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gd624543ff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d624543ff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ga631a1f024_0_1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7" name="Google Shape;3047;ga631a1f024_0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s://www.freepik.com/home" TargetMode="External"/><Relationship Id="rId4" Type="http://schemas.openxmlformats.org/officeDocument/2006/relationships/hyperlink" Target="https://www.flaticon.com/home"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 name="Google Shape;25;p2"/>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6" name="Google Shape;26;p2"/>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1" name="Google Shape;101;p2"/>
          <p:cNvGrpSpPr/>
          <p:nvPr/>
        </p:nvGrpSpPr>
        <p:grpSpPr>
          <a:xfrm rot="-846622" flipH="1">
            <a:off x="373409" y="1169243"/>
            <a:ext cx="1024677" cy="954058"/>
            <a:chOff x="7997184" y="3034575"/>
            <a:chExt cx="1366557" cy="1272377"/>
          </a:xfrm>
        </p:grpSpPr>
        <p:sp>
          <p:nvSpPr>
            <p:cNvPr id="102" name="Google Shape;102;p2"/>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 name="Google Shape;144;p2"/>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17"/>
        <p:cNvGrpSpPr/>
        <p:nvPr/>
      </p:nvGrpSpPr>
      <p:grpSpPr>
        <a:xfrm>
          <a:off x="0" y="0"/>
          <a:ext cx="0" cy="0"/>
          <a:chOff x="0" y="0"/>
          <a:chExt cx="0" cy="0"/>
        </a:xfrm>
      </p:grpSpPr>
      <p:sp>
        <p:nvSpPr>
          <p:cNvPr id="518" name="Google Shape;518;p11"/>
          <p:cNvSpPr txBox="1">
            <a:spLocks noGrp="1"/>
          </p:cNvSpPr>
          <p:nvPr>
            <p:ph type="title" hasCustomPrompt="1"/>
          </p:nvPr>
        </p:nvSpPr>
        <p:spPr>
          <a:xfrm>
            <a:off x="713225" y="1710750"/>
            <a:ext cx="7717500" cy="13590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9" name="Google Shape;519;p11"/>
          <p:cNvSpPr txBox="1">
            <a:spLocks noGrp="1"/>
          </p:cNvSpPr>
          <p:nvPr>
            <p:ph type="title" idx="2"/>
          </p:nvPr>
        </p:nvSpPr>
        <p:spPr>
          <a:xfrm>
            <a:off x="904350" y="2864550"/>
            <a:ext cx="7335300" cy="437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atin typeface="Barlow"/>
                <a:ea typeface="Barlow"/>
                <a:cs typeface="Barlow"/>
                <a:sym typeface="Barlow"/>
              </a:defRPr>
            </a:lvl1pPr>
            <a:lvl2pPr lvl="1" algn="ctr">
              <a:spcBef>
                <a:spcPts val="0"/>
              </a:spcBef>
              <a:spcAft>
                <a:spcPts val="0"/>
              </a:spcAft>
              <a:buNone/>
              <a:defRPr sz="1600">
                <a:latin typeface="Barlow Condensed"/>
                <a:ea typeface="Barlow Condensed"/>
                <a:cs typeface="Barlow Condensed"/>
                <a:sym typeface="Barlow Condensed"/>
              </a:defRPr>
            </a:lvl2pPr>
            <a:lvl3pPr lvl="2" algn="ctr">
              <a:spcBef>
                <a:spcPts val="0"/>
              </a:spcBef>
              <a:spcAft>
                <a:spcPts val="0"/>
              </a:spcAft>
              <a:buNone/>
              <a:defRPr sz="1600">
                <a:latin typeface="Barlow Condensed"/>
                <a:ea typeface="Barlow Condensed"/>
                <a:cs typeface="Barlow Condensed"/>
                <a:sym typeface="Barlow Condensed"/>
              </a:defRPr>
            </a:lvl3pPr>
            <a:lvl4pPr lvl="3" algn="ctr">
              <a:spcBef>
                <a:spcPts val="0"/>
              </a:spcBef>
              <a:spcAft>
                <a:spcPts val="0"/>
              </a:spcAft>
              <a:buNone/>
              <a:defRPr sz="1600">
                <a:latin typeface="Barlow Condensed"/>
                <a:ea typeface="Barlow Condensed"/>
                <a:cs typeface="Barlow Condensed"/>
                <a:sym typeface="Barlow Condensed"/>
              </a:defRPr>
            </a:lvl4pPr>
            <a:lvl5pPr lvl="4" algn="ctr">
              <a:spcBef>
                <a:spcPts val="0"/>
              </a:spcBef>
              <a:spcAft>
                <a:spcPts val="0"/>
              </a:spcAft>
              <a:buNone/>
              <a:defRPr sz="1600">
                <a:latin typeface="Barlow Condensed"/>
                <a:ea typeface="Barlow Condensed"/>
                <a:cs typeface="Barlow Condensed"/>
                <a:sym typeface="Barlow Condensed"/>
              </a:defRPr>
            </a:lvl5pPr>
            <a:lvl6pPr lvl="5" algn="ctr">
              <a:spcBef>
                <a:spcPts val="0"/>
              </a:spcBef>
              <a:spcAft>
                <a:spcPts val="0"/>
              </a:spcAft>
              <a:buNone/>
              <a:defRPr sz="1600">
                <a:latin typeface="Barlow Condensed"/>
                <a:ea typeface="Barlow Condensed"/>
                <a:cs typeface="Barlow Condensed"/>
                <a:sym typeface="Barlow Condensed"/>
              </a:defRPr>
            </a:lvl6pPr>
            <a:lvl7pPr lvl="6" algn="ctr">
              <a:spcBef>
                <a:spcPts val="0"/>
              </a:spcBef>
              <a:spcAft>
                <a:spcPts val="0"/>
              </a:spcAft>
              <a:buNone/>
              <a:defRPr sz="1600">
                <a:latin typeface="Barlow Condensed"/>
                <a:ea typeface="Barlow Condensed"/>
                <a:cs typeface="Barlow Condensed"/>
                <a:sym typeface="Barlow Condensed"/>
              </a:defRPr>
            </a:lvl7pPr>
            <a:lvl8pPr lvl="7" algn="ctr">
              <a:spcBef>
                <a:spcPts val="0"/>
              </a:spcBef>
              <a:spcAft>
                <a:spcPts val="0"/>
              </a:spcAft>
              <a:buNone/>
              <a:defRPr sz="1600">
                <a:latin typeface="Barlow Condensed"/>
                <a:ea typeface="Barlow Condensed"/>
                <a:cs typeface="Barlow Condensed"/>
                <a:sym typeface="Barlow Condensed"/>
              </a:defRPr>
            </a:lvl8pPr>
            <a:lvl9pPr lvl="8" algn="ctr">
              <a:spcBef>
                <a:spcPts val="0"/>
              </a:spcBef>
              <a:spcAft>
                <a:spcPts val="0"/>
              </a:spcAft>
              <a:buNone/>
              <a:defRPr sz="1600">
                <a:latin typeface="Barlow Condensed"/>
                <a:ea typeface="Barlow Condensed"/>
                <a:cs typeface="Barlow Condensed"/>
                <a:sym typeface="Barlow Condensed"/>
              </a:defRPr>
            </a:lvl9pPr>
          </a:lstStyle>
          <a:p>
            <a:endParaRPr/>
          </a:p>
        </p:txBody>
      </p:sp>
      <p:sp>
        <p:nvSpPr>
          <p:cNvPr id="520" name="Google Shape;520;p11"/>
          <p:cNvSpPr/>
          <p:nvPr/>
        </p:nvSpPr>
        <p:spPr>
          <a:xfrm rot="-4239340">
            <a:off x="8331570" y="280250"/>
            <a:ext cx="1035944" cy="1629324"/>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1" name="Google Shape;521;p11"/>
          <p:cNvSpPr/>
          <p:nvPr/>
        </p:nvSpPr>
        <p:spPr>
          <a:xfrm rot="-4239340">
            <a:off x="8665924" y="422079"/>
            <a:ext cx="1084321" cy="894540"/>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22" name="Google Shape;522;p11"/>
          <p:cNvGrpSpPr/>
          <p:nvPr/>
        </p:nvGrpSpPr>
        <p:grpSpPr>
          <a:xfrm rot="-4231880">
            <a:off x="8370132" y="39384"/>
            <a:ext cx="754933" cy="1839929"/>
            <a:chOff x="-447306" y="3705217"/>
            <a:chExt cx="1511186" cy="3683077"/>
          </a:xfrm>
        </p:grpSpPr>
        <p:grpSp>
          <p:nvGrpSpPr>
            <p:cNvPr id="523" name="Google Shape;523;p11"/>
            <p:cNvGrpSpPr/>
            <p:nvPr/>
          </p:nvGrpSpPr>
          <p:grpSpPr>
            <a:xfrm>
              <a:off x="-447306" y="3705217"/>
              <a:ext cx="1511186" cy="3683077"/>
              <a:chOff x="-447306" y="3705217"/>
              <a:chExt cx="1511186" cy="3683077"/>
            </a:xfrm>
          </p:grpSpPr>
          <p:sp>
            <p:nvSpPr>
              <p:cNvPr id="524" name="Google Shape;524;p11"/>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5" name="Google Shape;525;p11"/>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6" name="Google Shape;526;p11"/>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7" name="Google Shape;527;p11"/>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8" name="Google Shape;528;p11"/>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9" name="Google Shape;529;p11"/>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0" name="Google Shape;530;p11"/>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1" name="Google Shape;531;p11"/>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2" name="Google Shape;532;p11"/>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3" name="Google Shape;533;p11"/>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4" name="Google Shape;534;p11"/>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5" name="Google Shape;535;p11"/>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6" name="Google Shape;536;p11"/>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7" name="Google Shape;537;p11"/>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38" name="Google Shape;538;p11"/>
            <p:cNvGrpSpPr/>
            <p:nvPr/>
          </p:nvGrpSpPr>
          <p:grpSpPr>
            <a:xfrm>
              <a:off x="-131202" y="3705284"/>
              <a:ext cx="1190013" cy="3304167"/>
              <a:chOff x="-131202" y="3705284"/>
              <a:chExt cx="1190013" cy="3304167"/>
            </a:xfrm>
          </p:grpSpPr>
          <p:sp>
            <p:nvSpPr>
              <p:cNvPr id="539" name="Google Shape;539;p11"/>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0" name="Google Shape;540;p11"/>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1" name="Google Shape;541;p11"/>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2" name="Google Shape;542;p11"/>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3" name="Google Shape;543;p11"/>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4" name="Google Shape;544;p11"/>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5" name="Google Shape;545;p11"/>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6" name="Google Shape;546;p11"/>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7" name="Google Shape;547;p11"/>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8" name="Google Shape;548;p11"/>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9" name="Google Shape;549;p11"/>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0" name="Google Shape;550;p11"/>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1" name="Google Shape;551;p11"/>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2" name="Google Shape;552;p11"/>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3" name="Google Shape;553;p11"/>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554" name="Google Shape;554;p11"/>
          <p:cNvGrpSpPr/>
          <p:nvPr/>
        </p:nvGrpSpPr>
        <p:grpSpPr>
          <a:xfrm rot="2086361">
            <a:off x="321249" y="4227006"/>
            <a:ext cx="593789" cy="599031"/>
            <a:chOff x="1152825" y="6165169"/>
            <a:chExt cx="835762" cy="843141"/>
          </a:xfrm>
        </p:grpSpPr>
        <p:sp>
          <p:nvSpPr>
            <p:cNvPr id="555" name="Google Shape;555;p11"/>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56" name="Google Shape;556;p11"/>
            <p:cNvGrpSpPr/>
            <p:nvPr/>
          </p:nvGrpSpPr>
          <p:grpSpPr>
            <a:xfrm>
              <a:off x="1452002" y="6794239"/>
              <a:ext cx="312502" cy="68696"/>
              <a:chOff x="1452002" y="6794239"/>
              <a:chExt cx="312502" cy="68696"/>
            </a:xfrm>
          </p:grpSpPr>
          <p:sp>
            <p:nvSpPr>
              <p:cNvPr id="557" name="Google Shape;557;p11"/>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8" name="Google Shape;558;p11"/>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9" name="Google Shape;559;p11"/>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0" name="Google Shape;560;p11"/>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61" name="Google Shape;561;p11"/>
            <p:cNvGrpSpPr/>
            <p:nvPr/>
          </p:nvGrpSpPr>
          <p:grpSpPr>
            <a:xfrm>
              <a:off x="1518694" y="6262403"/>
              <a:ext cx="229194" cy="159063"/>
              <a:chOff x="1518694" y="6262403"/>
              <a:chExt cx="229194" cy="159063"/>
            </a:xfrm>
          </p:grpSpPr>
          <p:sp>
            <p:nvSpPr>
              <p:cNvPr id="562" name="Google Shape;562;p11"/>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3" name="Google Shape;563;p11"/>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4" name="Google Shape;564;p11"/>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5" name="Google Shape;565;p11"/>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6" name="Google Shape;566;p11"/>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7" name="Google Shape;567;p11"/>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8" name="Google Shape;568;p11"/>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9" name="Google Shape;569;p11"/>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0" name="Google Shape;570;p11"/>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571" name="Google Shape;571;p11"/>
          <p:cNvSpPr/>
          <p:nvPr/>
        </p:nvSpPr>
        <p:spPr>
          <a:xfrm>
            <a:off x="30175" y="-147711"/>
            <a:ext cx="954581" cy="777168"/>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72" name="Google Shape;572;p11"/>
          <p:cNvGrpSpPr/>
          <p:nvPr/>
        </p:nvGrpSpPr>
        <p:grpSpPr>
          <a:xfrm>
            <a:off x="8183817" y="4348065"/>
            <a:ext cx="594253" cy="593822"/>
            <a:chOff x="362225" y="282306"/>
            <a:chExt cx="836387" cy="835780"/>
          </a:xfrm>
        </p:grpSpPr>
        <p:sp>
          <p:nvSpPr>
            <p:cNvPr id="573" name="Google Shape;573;p11"/>
            <p:cNvSpPr/>
            <p:nvPr/>
          </p:nvSpPr>
          <p:spPr>
            <a:xfrm>
              <a:off x="362225" y="282306"/>
              <a:ext cx="836387" cy="835780"/>
            </a:xfrm>
            <a:custGeom>
              <a:avLst/>
              <a:gdLst/>
              <a:ahLst/>
              <a:cxnLst/>
              <a:rect l="l" t="t" r="r" b="b"/>
              <a:pathLst>
                <a:path w="836387" h="835780" extrusionOk="0">
                  <a:moveTo>
                    <a:pt x="274240" y="774701"/>
                  </a:moveTo>
                  <a:cubicBezTo>
                    <a:pt x="288253" y="769343"/>
                    <a:pt x="302712" y="762467"/>
                    <a:pt x="318599" y="756127"/>
                  </a:cubicBezTo>
                  <a:cubicBezTo>
                    <a:pt x="328952" y="752020"/>
                    <a:pt x="339573" y="747823"/>
                    <a:pt x="350730" y="747197"/>
                  </a:cubicBezTo>
                  <a:cubicBezTo>
                    <a:pt x="379023" y="745679"/>
                    <a:pt x="402854" y="766754"/>
                    <a:pt x="424632" y="784881"/>
                  </a:cubicBezTo>
                  <a:cubicBezTo>
                    <a:pt x="452657" y="808187"/>
                    <a:pt x="484431" y="829172"/>
                    <a:pt x="520490" y="834619"/>
                  </a:cubicBezTo>
                  <a:cubicBezTo>
                    <a:pt x="556548" y="840066"/>
                    <a:pt x="597515" y="826315"/>
                    <a:pt x="614831" y="794168"/>
                  </a:cubicBezTo>
                  <a:cubicBezTo>
                    <a:pt x="624024" y="777112"/>
                    <a:pt x="625809" y="756842"/>
                    <a:pt x="634645" y="739518"/>
                  </a:cubicBezTo>
                  <a:cubicBezTo>
                    <a:pt x="654548" y="700584"/>
                    <a:pt x="702567" y="687726"/>
                    <a:pt x="743623" y="672724"/>
                  </a:cubicBezTo>
                  <a:cubicBezTo>
                    <a:pt x="784680" y="657722"/>
                    <a:pt x="829752" y="626200"/>
                    <a:pt x="825290" y="582623"/>
                  </a:cubicBezTo>
                  <a:cubicBezTo>
                    <a:pt x="821184" y="542797"/>
                    <a:pt x="777450" y="522348"/>
                    <a:pt x="770220" y="485022"/>
                  </a:cubicBezTo>
                  <a:cubicBezTo>
                    <a:pt x="761027" y="437337"/>
                    <a:pt x="807618" y="398493"/>
                    <a:pt x="826450" y="358131"/>
                  </a:cubicBezTo>
                  <a:cubicBezTo>
                    <a:pt x="850816" y="305714"/>
                    <a:pt x="828681" y="236419"/>
                    <a:pt x="778521" y="207755"/>
                  </a:cubicBezTo>
                  <a:cubicBezTo>
                    <a:pt x="745140" y="188735"/>
                    <a:pt x="700424" y="184359"/>
                    <a:pt x="679539" y="152034"/>
                  </a:cubicBezTo>
                  <a:cubicBezTo>
                    <a:pt x="631075" y="76667"/>
                    <a:pt x="601710" y="-20488"/>
                    <a:pt x="484164" y="3801"/>
                  </a:cubicBezTo>
                  <a:cubicBezTo>
                    <a:pt x="442839" y="12373"/>
                    <a:pt x="407406" y="37644"/>
                    <a:pt x="370544" y="58183"/>
                  </a:cubicBezTo>
                  <a:cubicBezTo>
                    <a:pt x="285129" y="105778"/>
                    <a:pt x="85915" y="40055"/>
                    <a:pt x="90467" y="199183"/>
                  </a:cubicBezTo>
                  <a:cubicBezTo>
                    <a:pt x="91271" y="226507"/>
                    <a:pt x="101446" y="254279"/>
                    <a:pt x="93770" y="280532"/>
                  </a:cubicBezTo>
                  <a:cubicBezTo>
                    <a:pt x="85648" y="308214"/>
                    <a:pt x="60121" y="326252"/>
                    <a:pt x="39415" y="346344"/>
                  </a:cubicBezTo>
                  <a:cubicBezTo>
                    <a:pt x="2196" y="382420"/>
                    <a:pt x="-18243" y="471270"/>
                    <a:pt x="22010" y="512079"/>
                  </a:cubicBezTo>
                  <a:cubicBezTo>
                    <a:pt x="50928" y="541279"/>
                    <a:pt x="82792" y="552530"/>
                    <a:pt x="99036" y="593518"/>
                  </a:cubicBezTo>
                  <a:cubicBezTo>
                    <a:pt x="109568" y="620217"/>
                    <a:pt x="105016" y="646828"/>
                    <a:pt x="111799" y="673706"/>
                  </a:cubicBezTo>
                  <a:cubicBezTo>
                    <a:pt x="121706" y="712907"/>
                    <a:pt x="149196" y="749698"/>
                    <a:pt x="183916" y="770593"/>
                  </a:cubicBezTo>
                  <a:cubicBezTo>
                    <a:pt x="217475" y="790774"/>
                    <a:pt x="244786" y="785952"/>
                    <a:pt x="274240"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4" name="Google Shape;574;p11"/>
            <p:cNvSpPr/>
            <p:nvPr/>
          </p:nvSpPr>
          <p:spPr>
            <a:xfrm>
              <a:off x="525303" y="426229"/>
              <a:ext cx="510132" cy="509624"/>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5" name="Google Shape;575;p11"/>
            <p:cNvSpPr/>
            <p:nvPr/>
          </p:nvSpPr>
          <p:spPr>
            <a:xfrm>
              <a:off x="683900" y="612999"/>
              <a:ext cx="193141" cy="174680"/>
            </a:xfrm>
            <a:custGeom>
              <a:avLst/>
              <a:gdLst/>
              <a:ahLst/>
              <a:cxnLst/>
              <a:rect l="l" t="t" r="r" b="b"/>
              <a:pathLst>
                <a:path w="193141" h="174680" extrusionOk="0">
                  <a:moveTo>
                    <a:pt x="192299" y="101643"/>
                  </a:moveTo>
                  <a:cubicBezTo>
                    <a:pt x="196940" y="71729"/>
                    <a:pt x="181946" y="40922"/>
                    <a:pt x="158472" y="21901"/>
                  </a:cubicBezTo>
                  <a:cubicBezTo>
                    <a:pt x="119736" y="-9621"/>
                    <a:pt x="42800" y="-8549"/>
                    <a:pt x="11026" y="34492"/>
                  </a:cubicBezTo>
                  <a:cubicBezTo>
                    <a:pt x="-19677" y="76104"/>
                    <a:pt x="18523" y="160579"/>
                    <a:pt x="66898" y="172099"/>
                  </a:cubicBezTo>
                  <a:cubicBezTo>
                    <a:pt x="116077" y="183797"/>
                    <a:pt x="183999" y="154954"/>
                    <a:pt x="192299" y="1016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6" name="Google Shape;576;p11"/>
            <p:cNvSpPr/>
            <p:nvPr/>
          </p:nvSpPr>
          <p:spPr>
            <a:xfrm>
              <a:off x="568097" y="856178"/>
              <a:ext cx="95050" cy="113407"/>
            </a:xfrm>
            <a:custGeom>
              <a:avLst/>
              <a:gdLst/>
              <a:ahLst/>
              <a:cxnLst/>
              <a:rect l="l" t="t" r="r" b="b"/>
              <a:pathLst>
                <a:path w="95050" h="113407" extrusionOk="0">
                  <a:moveTo>
                    <a:pt x="0" y="113407"/>
                  </a:moveTo>
                  <a:cubicBezTo>
                    <a:pt x="1696" y="98048"/>
                    <a:pt x="6783" y="85814"/>
                    <a:pt x="12674" y="74474"/>
                  </a:cubicBezTo>
                  <a:cubicBezTo>
                    <a:pt x="18743" y="63312"/>
                    <a:pt x="25794" y="53400"/>
                    <a:pt x="33648" y="44470"/>
                  </a:cubicBezTo>
                  <a:cubicBezTo>
                    <a:pt x="41503" y="35451"/>
                    <a:pt x="50160" y="27503"/>
                    <a:pt x="59889" y="20092"/>
                  </a:cubicBezTo>
                  <a:cubicBezTo>
                    <a:pt x="69707" y="12769"/>
                    <a:pt x="80328" y="5804"/>
                    <a:pt x="94608" y="0"/>
                  </a:cubicBezTo>
                  <a:cubicBezTo>
                    <a:pt x="96304" y="15359"/>
                    <a:pt x="92913" y="28932"/>
                    <a:pt x="87914" y="41255"/>
                  </a:cubicBezTo>
                  <a:cubicBezTo>
                    <a:pt x="82738" y="53489"/>
                    <a:pt x="75598" y="64472"/>
                    <a:pt x="67208" y="74027"/>
                  </a:cubicBezTo>
                  <a:cubicBezTo>
                    <a:pt x="58729" y="83582"/>
                    <a:pt x="49089" y="91797"/>
                    <a:pt x="38200" y="98584"/>
                  </a:cubicBezTo>
                  <a:cubicBezTo>
                    <a:pt x="27044" y="105192"/>
                    <a:pt x="15173" y="110728"/>
                    <a:pt x="0" y="1134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7" name="Google Shape;577;p11"/>
            <p:cNvSpPr/>
            <p:nvPr/>
          </p:nvSpPr>
          <p:spPr>
            <a:xfrm>
              <a:off x="440375" y="691422"/>
              <a:ext cx="122098" cy="44655"/>
            </a:xfrm>
            <a:custGeom>
              <a:avLst/>
              <a:gdLst/>
              <a:ahLst/>
              <a:cxnLst/>
              <a:rect l="l" t="t" r="r" b="b"/>
              <a:pathLst>
                <a:path w="122098" h="44655" extrusionOk="0">
                  <a:moveTo>
                    <a:pt x="0" y="22328"/>
                  </a:moveTo>
                  <a:cubicBezTo>
                    <a:pt x="10175" y="13130"/>
                    <a:pt x="20350" y="8308"/>
                    <a:pt x="30525" y="4826"/>
                  </a:cubicBezTo>
                  <a:cubicBezTo>
                    <a:pt x="40700" y="1522"/>
                    <a:pt x="50874" y="4"/>
                    <a:pt x="61049" y="4"/>
                  </a:cubicBezTo>
                  <a:cubicBezTo>
                    <a:pt x="71224" y="-86"/>
                    <a:pt x="81399" y="1522"/>
                    <a:pt x="91574" y="4736"/>
                  </a:cubicBezTo>
                  <a:cubicBezTo>
                    <a:pt x="101749" y="8219"/>
                    <a:pt x="111924" y="12952"/>
                    <a:pt x="122099" y="22328"/>
                  </a:cubicBezTo>
                  <a:cubicBezTo>
                    <a:pt x="111924" y="31615"/>
                    <a:pt x="101749" y="36437"/>
                    <a:pt x="91574" y="39919"/>
                  </a:cubicBezTo>
                  <a:cubicBezTo>
                    <a:pt x="81399" y="43223"/>
                    <a:pt x="71224" y="44741"/>
                    <a:pt x="61049" y="44652"/>
                  </a:cubicBezTo>
                  <a:cubicBezTo>
                    <a:pt x="50874" y="44652"/>
                    <a:pt x="40700" y="43134"/>
                    <a:pt x="30525" y="39830"/>
                  </a:cubicBezTo>
                  <a:cubicBezTo>
                    <a:pt x="20261" y="36437"/>
                    <a:pt x="10175" y="31615"/>
                    <a:pt x="0" y="223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8" name="Google Shape;578;p11"/>
            <p:cNvSpPr/>
            <p:nvPr/>
          </p:nvSpPr>
          <p:spPr>
            <a:xfrm>
              <a:off x="568029" y="471933"/>
              <a:ext cx="83430" cy="102067"/>
            </a:xfrm>
            <a:custGeom>
              <a:avLst/>
              <a:gdLst/>
              <a:ahLst/>
              <a:cxnLst/>
              <a:rect l="l" t="t" r="r" b="b"/>
              <a:pathLst>
                <a:path w="83430" h="102067" extrusionOk="0">
                  <a:moveTo>
                    <a:pt x="1674" y="0"/>
                  </a:moveTo>
                  <a:cubicBezTo>
                    <a:pt x="14884" y="5536"/>
                    <a:pt x="24255" y="12055"/>
                    <a:pt x="32823" y="18931"/>
                  </a:cubicBezTo>
                  <a:cubicBezTo>
                    <a:pt x="41213" y="25896"/>
                    <a:pt x="48443" y="33218"/>
                    <a:pt x="54869" y="41166"/>
                  </a:cubicBezTo>
                  <a:cubicBezTo>
                    <a:pt x="61295" y="49113"/>
                    <a:pt x="66918" y="57775"/>
                    <a:pt x="71827" y="67419"/>
                  </a:cubicBezTo>
                  <a:cubicBezTo>
                    <a:pt x="76647" y="77242"/>
                    <a:pt x="81020" y="87868"/>
                    <a:pt x="83430" y="102066"/>
                  </a:cubicBezTo>
                  <a:cubicBezTo>
                    <a:pt x="69060" y="102156"/>
                    <a:pt x="57279" y="97869"/>
                    <a:pt x="46747" y="92065"/>
                  </a:cubicBezTo>
                  <a:cubicBezTo>
                    <a:pt x="36304" y="86082"/>
                    <a:pt x="27290" y="78313"/>
                    <a:pt x="20060" y="69116"/>
                  </a:cubicBezTo>
                  <a:cubicBezTo>
                    <a:pt x="12741" y="60008"/>
                    <a:pt x="7119" y="49470"/>
                    <a:pt x="3548" y="38040"/>
                  </a:cubicBezTo>
                  <a:cubicBezTo>
                    <a:pt x="157" y="26432"/>
                    <a:pt x="-1450" y="14020"/>
                    <a:pt x="1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9" name="Google Shape;579;p11"/>
            <p:cNvSpPr/>
            <p:nvPr/>
          </p:nvSpPr>
          <p:spPr>
            <a:xfrm>
              <a:off x="844761" y="363170"/>
              <a:ext cx="60104" cy="162431"/>
            </a:xfrm>
            <a:custGeom>
              <a:avLst/>
              <a:gdLst/>
              <a:ahLst/>
              <a:cxnLst/>
              <a:rect l="l" t="t" r="r" b="b"/>
              <a:pathLst>
                <a:path w="60104" h="162431" extrusionOk="0">
                  <a:moveTo>
                    <a:pt x="4216" y="162431"/>
                  </a:moveTo>
                  <a:cubicBezTo>
                    <a:pt x="-247" y="145911"/>
                    <a:pt x="-515" y="130909"/>
                    <a:pt x="467" y="116354"/>
                  </a:cubicBezTo>
                  <a:cubicBezTo>
                    <a:pt x="1627" y="101888"/>
                    <a:pt x="4484" y="87957"/>
                    <a:pt x="8678" y="74474"/>
                  </a:cubicBezTo>
                  <a:cubicBezTo>
                    <a:pt x="12873" y="60990"/>
                    <a:pt x="18675" y="48042"/>
                    <a:pt x="26083" y="35451"/>
                  </a:cubicBezTo>
                  <a:cubicBezTo>
                    <a:pt x="33669" y="22949"/>
                    <a:pt x="42505" y="10894"/>
                    <a:pt x="55715" y="0"/>
                  </a:cubicBezTo>
                  <a:cubicBezTo>
                    <a:pt x="60356" y="16163"/>
                    <a:pt x="60624" y="31165"/>
                    <a:pt x="59642" y="45720"/>
                  </a:cubicBezTo>
                  <a:cubicBezTo>
                    <a:pt x="58482" y="60275"/>
                    <a:pt x="55626" y="74384"/>
                    <a:pt x="51252" y="87957"/>
                  </a:cubicBezTo>
                  <a:cubicBezTo>
                    <a:pt x="46879" y="101531"/>
                    <a:pt x="41167" y="114747"/>
                    <a:pt x="33669" y="127337"/>
                  </a:cubicBezTo>
                  <a:cubicBezTo>
                    <a:pt x="26083" y="139839"/>
                    <a:pt x="17247" y="151894"/>
                    <a:pt x="4216" y="1624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0" name="Google Shape;580;p11"/>
            <p:cNvSpPr/>
            <p:nvPr/>
          </p:nvSpPr>
          <p:spPr>
            <a:xfrm>
              <a:off x="937159" y="607403"/>
              <a:ext cx="178685" cy="51166"/>
            </a:xfrm>
            <a:custGeom>
              <a:avLst/>
              <a:gdLst/>
              <a:ahLst/>
              <a:cxnLst/>
              <a:rect l="l" t="t" r="r" b="b"/>
              <a:pathLst>
                <a:path w="178685" h="51166" extrusionOk="0">
                  <a:moveTo>
                    <a:pt x="0" y="32051"/>
                  </a:moveTo>
                  <a:cubicBezTo>
                    <a:pt x="15709" y="23657"/>
                    <a:pt x="30257" y="18835"/>
                    <a:pt x="44627" y="14549"/>
                  </a:cubicBezTo>
                  <a:cubicBezTo>
                    <a:pt x="58996" y="10441"/>
                    <a:pt x="73098" y="7405"/>
                    <a:pt x="87290" y="5083"/>
                  </a:cubicBezTo>
                  <a:cubicBezTo>
                    <a:pt x="101481" y="2673"/>
                    <a:pt x="115851" y="1154"/>
                    <a:pt x="130756" y="351"/>
                  </a:cubicBezTo>
                  <a:cubicBezTo>
                    <a:pt x="145751" y="-274"/>
                    <a:pt x="161102" y="-364"/>
                    <a:pt x="178685" y="2673"/>
                  </a:cubicBezTo>
                  <a:cubicBezTo>
                    <a:pt x="167975" y="16960"/>
                    <a:pt x="154497" y="26604"/>
                    <a:pt x="140128" y="34194"/>
                  </a:cubicBezTo>
                  <a:cubicBezTo>
                    <a:pt x="125758" y="41606"/>
                    <a:pt x="110317" y="46517"/>
                    <a:pt x="94519" y="49107"/>
                  </a:cubicBezTo>
                  <a:cubicBezTo>
                    <a:pt x="78721" y="51696"/>
                    <a:pt x="62477" y="51875"/>
                    <a:pt x="46501" y="49464"/>
                  </a:cubicBezTo>
                  <a:cubicBezTo>
                    <a:pt x="30614" y="46964"/>
                    <a:pt x="14727" y="42142"/>
                    <a:pt x="0" y="320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1" name="Google Shape;581;p11"/>
            <p:cNvSpPr/>
            <p:nvPr/>
          </p:nvSpPr>
          <p:spPr>
            <a:xfrm>
              <a:off x="931001" y="794156"/>
              <a:ext cx="139502" cy="81716"/>
            </a:xfrm>
            <a:custGeom>
              <a:avLst/>
              <a:gdLst/>
              <a:ahLst/>
              <a:cxnLst/>
              <a:rect l="l" t="t" r="r" b="b"/>
              <a:pathLst>
                <a:path w="139502" h="81716" extrusionOk="0">
                  <a:moveTo>
                    <a:pt x="0" y="317"/>
                  </a:moveTo>
                  <a:cubicBezTo>
                    <a:pt x="16244" y="-933"/>
                    <a:pt x="30257" y="1657"/>
                    <a:pt x="43645" y="5497"/>
                  </a:cubicBezTo>
                  <a:cubicBezTo>
                    <a:pt x="56944" y="9426"/>
                    <a:pt x="69261" y="14873"/>
                    <a:pt x="80953" y="21570"/>
                  </a:cubicBezTo>
                  <a:cubicBezTo>
                    <a:pt x="92556" y="28267"/>
                    <a:pt x="103445" y="36393"/>
                    <a:pt x="113441" y="45948"/>
                  </a:cubicBezTo>
                  <a:cubicBezTo>
                    <a:pt x="123348" y="55682"/>
                    <a:pt x="132541" y="66576"/>
                    <a:pt x="139503" y="81399"/>
                  </a:cubicBezTo>
                  <a:cubicBezTo>
                    <a:pt x="123170" y="82649"/>
                    <a:pt x="109157" y="80060"/>
                    <a:pt x="95858" y="76309"/>
                  </a:cubicBezTo>
                  <a:cubicBezTo>
                    <a:pt x="82559" y="72380"/>
                    <a:pt x="70242" y="66933"/>
                    <a:pt x="58639" y="60146"/>
                  </a:cubicBezTo>
                  <a:cubicBezTo>
                    <a:pt x="47037" y="53360"/>
                    <a:pt x="36148" y="45323"/>
                    <a:pt x="26240" y="35679"/>
                  </a:cubicBezTo>
                  <a:cubicBezTo>
                    <a:pt x="16244" y="25946"/>
                    <a:pt x="7051" y="15051"/>
                    <a:pt x="0" y="3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2" name="Google Shape;582;p11"/>
            <p:cNvSpPr/>
            <p:nvPr/>
          </p:nvSpPr>
          <p:spPr>
            <a:xfrm>
              <a:off x="831402" y="865554"/>
              <a:ext cx="64528" cy="157251"/>
            </a:xfrm>
            <a:custGeom>
              <a:avLst/>
              <a:gdLst/>
              <a:ahLst/>
              <a:cxnLst/>
              <a:rect l="l" t="t" r="r" b="b"/>
              <a:pathLst>
                <a:path w="64528" h="157251" extrusionOk="0">
                  <a:moveTo>
                    <a:pt x="1777" y="0"/>
                  </a:moveTo>
                  <a:cubicBezTo>
                    <a:pt x="15879" y="9019"/>
                    <a:pt x="25786" y="20270"/>
                    <a:pt x="34354" y="32058"/>
                  </a:cubicBezTo>
                  <a:cubicBezTo>
                    <a:pt x="42744" y="43934"/>
                    <a:pt x="49260" y="56704"/>
                    <a:pt x="54258" y="70009"/>
                  </a:cubicBezTo>
                  <a:cubicBezTo>
                    <a:pt x="59256" y="83314"/>
                    <a:pt x="62469" y="97244"/>
                    <a:pt x="63897" y="111710"/>
                  </a:cubicBezTo>
                  <a:cubicBezTo>
                    <a:pt x="65147" y="126266"/>
                    <a:pt x="64879" y="141178"/>
                    <a:pt x="59970" y="157252"/>
                  </a:cubicBezTo>
                  <a:cubicBezTo>
                    <a:pt x="47028" y="146536"/>
                    <a:pt x="38281" y="134838"/>
                    <a:pt x="30606" y="122873"/>
                  </a:cubicBezTo>
                  <a:cubicBezTo>
                    <a:pt x="23108" y="110817"/>
                    <a:pt x="17128" y="98405"/>
                    <a:pt x="12398" y="85457"/>
                  </a:cubicBezTo>
                  <a:cubicBezTo>
                    <a:pt x="7668" y="72509"/>
                    <a:pt x="4097" y="59204"/>
                    <a:pt x="1955" y="45184"/>
                  </a:cubicBezTo>
                  <a:cubicBezTo>
                    <a:pt x="-98" y="31075"/>
                    <a:pt x="-1079" y="16520"/>
                    <a:pt x="177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83" name="Google Shape;583;p11"/>
          <p:cNvSpPr/>
          <p:nvPr/>
        </p:nvSpPr>
        <p:spPr>
          <a:xfrm rot="-1427153">
            <a:off x="3980907" y="4407156"/>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84" name="Google Shape;584;p11"/>
          <p:cNvGrpSpPr/>
          <p:nvPr/>
        </p:nvGrpSpPr>
        <p:grpSpPr>
          <a:xfrm rot="-1415337">
            <a:off x="4039281" y="4285804"/>
            <a:ext cx="850621" cy="1147557"/>
            <a:chOff x="201286" y="5189621"/>
            <a:chExt cx="1476128" cy="1991417"/>
          </a:xfrm>
        </p:grpSpPr>
        <p:sp>
          <p:nvSpPr>
            <p:cNvPr id="585" name="Google Shape;585;p11"/>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6" name="Google Shape;586;p11"/>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7" name="Google Shape;587;p11"/>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CUSTOM_2">
    <p:bg>
      <p:bgPr>
        <a:blipFill>
          <a:blip r:embed="rId2">
            <a:alphaModFix/>
          </a:blip>
          <a:stretch>
            <a:fillRect/>
          </a:stretch>
        </a:blipFill>
        <a:effectLst/>
      </p:bgPr>
    </p:bg>
    <p:spTree>
      <p:nvGrpSpPr>
        <p:cNvPr id="1" name="Shape 633"/>
        <p:cNvGrpSpPr/>
        <p:nvPr/>
      </p:nvGrpSpPr>
      <p:grpSpPr>
        <a:xfrm>
          <a:off x="0" y="0"/>
          <a:ext cx="0" cy="0"/>
          <a:chOff x="0" y="0"/>
          <a:chExt cx="0" cy="0"/>
        </a:xfrm>
      </p:grpSpPr>
      <p:sp>
        <p:nvSpPr>
          <p:cNvPr id="634" name="Google Shape;634;p17"/>
          <p:cNvSpPr txBox="1">
            <a:spLocks noGrp="1"/>
          </p:cNvSpPr>
          <p:nvPr>
            <p:ph type="subTitle" idx="1"/>
          </p:nvPr>
        </p:nvSpPr>
        <p:spPr>
          <a:xfrm>
            <a:off x="713225" y="1232425"/>
            <a:ext cx="3742200" cy="3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a:endParaRPr/>
          </a:p>
        </p:txBody>
      </p:sp>
      <p:sp>
        <p:nvSpPr>
          <p:cNvPr id="635" name="Google Shape;635;p17"/>
          <p:cNvSpPr txBox="1">
            <a:spLocks noGrp="1"/>
          </p:cNvSpPr>
          <p:nvPr>
            <p:ph type="subTitle" idx="2"/>
          </p:nvPr>
        </p:nvSpPr>
        <p:spPr>
          <a:xfrm>
            <a:off x="4688350" y="1232425"/>
            <a:ext cx="3742200" cy="3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a:endParaRPr/>
          </a:p>
        </p:txBody>
      </p:sp>
      <p:sp>
        <p:nvSpPr>
          <p:cNvPr id="636" name="Google Shape;636;p1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2">
  <p:cSld name="CUSTOM_9">
    <p:bg>
      <p:bgPr>
        <a:blipFill>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8"/>
          <p:cNvSpPr txBox="1">
            <a:spLocks noGrp="1"/>
          </p:cNvSpPr>
          <p:nvPr>
            <p:ph type="subTitle" idx="1"/>
          </p:nvPr>
        </p:nvSpPr>
        <p:spPr>
          <a:xfrm>
            <a:off x="2080900" y="1487288"/>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39" name="Google Shape;639;p18"/>
          <p:cNvSpPr txBox="1">
            <a:spLocks noGrp="1"/>
          </p:cNvSpPr>
          <p:nvPr>
            <p:ph type="title" hasCustomPrompt="1"/>
          </p:nvPr>
        </p:nvSpPr>
        <p:spPr>
          <a:xfrm>
            <a:off x="713225" y="127506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0" name="Google Shape;640;p18"/>
          <p:cNvSpPr txBox="1">
            <a:spLocks noGrp="1"/>
          </p:cNvSpPr>
          <p:nvPr>
            <p:ph type="subTitle" idx="2"/>
          </p:nvPr>
        </p:nvSpPr>
        <p:spPr>
          <a:xfrm>
            <a:off x="2080900" y="1666063"/>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41" name="Google Shape;641;p18"/>
          <p:cNvSpPr txBox="1">
            <a:spLocks noGrp="1"/>
          </p:cNvSpPr>
          <p:nvPr>
            <p:ph type="subTitle" idx="3"/>
          </p:nvPr>
        </p:nvSpPr>
        <p:spPr>
          <a:xfrm>
            <a:off x="2080900" y="262061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42" name="Google Shape;642;p18"/>
          <p:cNvSpPr txBox="1">
            <a:spLocks noGrp="1"/>
          </p:cNvSpPr>
          <p:nvPr>
            <p:ph type="title" idx="4" hasCustomPrompt="1"/>
          </p:nvPr>
        </p:nvSpPr>
        <p:spPr>
          <a:xfrm>
            <a:off x="713275" y="2408388"/>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3" name="Google Shape;643;p18"/>
          <p:cNvSpPr txBox="1">
            <a:spLocks noGrp="1"/>
          </p:cNvSpPr>
          <p:nvPr>
            <p:ph type="subTitle" idx="5"/>
          </p:nvPr>
        </p:nvSpPr>
        <p:spPr>
          <a:xfrm>
            <a:off x="2080900" y="2882194"/>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44" name="Google Shape;644;p18"/>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5" name="Google Shape;645;p18"/>
          <p:cNvSpPr txBox="1">
            <a:spLocks noGrp="1"/>
          </p:cNvSpPr>
          <p:nvPr>
            <p:ph type="subTitle" idx="7"/>
          </p:nvPr>
        </p:nvSpPr>
        <p:spPr>
          <a:xfrm>
            <a:off x="2080900" y="3808340"/>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46" name="Google Shape;646;p18"/>
          <p:cNvSpPr txBox="1">
            <a:spLocks noGrp="1"/>
          </p:cNvSpPr>
          <p:nvPr>
            <p:ph type="title" idx="8" hasCustomPrompt="1"/>
          </p:nvPr>
        </p:nvSpPr>
        <p:spPr>
          <a:xfrm>
            <a:off x="713275" y="35961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7" name="Google Shape;647;p18"/>
          <p:cNvSpPr txBox="1">
            <a:spLocks noGrp="1"/>
          </p:cNvSpPr>
          <p:nvPr>
            <p:ph type="subTitle" idx="9"/>
          </p:nvPr>
        </p:nvSpPr>
        <p:spPr>
          <a:xfrm>
            <a:off x="2080900" y="4069919"/>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48" name="Google Shape;648;p18"/>
          <p:cNvSpPr txBox="1">
            <a:spLocks noGrp="1"/>
          </p:cNvSpPr>
          <p:nvPr>
            <p:ph type="subTitle" idx="13"/>
          </p:nvPr>
        </p:nvSpPr>
        <p:spPr>
          <a:xfrm>
            <a:off x="6259625" y="1487288"/>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49" name="Google Shape;649;p18"/>
          <p:cNvSpPr txBox="1">
            <a:spLocks noGrp="1"/>
          </p:cNvSpPr>
          <p:nvPr>
            <p:ph type="title" idx="14" hasCustomPrompt="1"/>
          </p:nvPr>
        </p:nvSpPr>
        <p:spPr>
          <a:xfrm>
            <a:off x="4891950" y="127506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50" name="Google Shape;650;p18"/>
          <p:cNvSpPr txBox="1">
            <a:spLocks noGrp="1"/>
          </p:cNvSpPr>
          <p:nvPr>
            <p:ph type="subTitle" idx="15"/>
          </p:nvPr>
        </p:nvSpPr>
        <p:spPr>
          <a:xfrm>
            <a:off x="6259625" y="1666063"/>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51" name="Google Shape;651;p18"/>
          <p:cNvSpPr txBox="1">
            <a:spLocks noGrp="1"/>
          </p:cNvSpPr>
          <p:nvPr>
            <p:ph type="subTitle" idx="16"/>
          </p:nvPr>
        </p:nvSpPr>
        <p:spPr>
          <a:xfrm>
            <a:off x="6259625" y="262061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52" name="Google Shape;652;p18"/>
          <p:cNvSpPr txBox="1">
            <a:spLocks noGrp="1"/>
          </p:cNvSpPr>
          <p:nvPr>
            <p:ph type="title" idx="17" hasCustomPrompt="1"/>
          </p:nvPr>
        </p:nvSpPr>
        <p:spPr>
          <a:xfrm>
            <a:off x="4892000" y="2408388"/>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53" name="Google Shape;653;p18"/>
          <p:cNvSpPr txBox="1">
            <a:spLocks noGrp="1"/>
          </p:cNvSpPr>
          <p:nvPr>
            <p:ph type="subTitle" idx="18"/>
          </p:nvPr>
        </p:nvSpPr>
        <p:spPr>
          <a:xfrm>
            <a:off x="6259625" y="2882194"/>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54" name="Google Shape;654;p18"/>
          <p:cNvSpPr txBox="1">
            <a:spLocks noGrp="1"/>
          </p:cNvSpPr>
          <p:nvPr>
            <p:ph type="subTitle" idx="19"/>
          </p:nvPr>
        </p:nvSpPr>
        <p:spPr>
          <a:xfrm>
            <a:off x="6259625" y="3808340"/>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55" name="Google Shape;655;p18"/>
          <p:cNvSpPr txBox="1">
            <a:spLocks noGrp="1"/>
          </p:cNvSpPr>
          <p:nvPr>
            <p:ph type="title" idx="20" hasCustomPrompt="1"/>
          </p:nvPr>
        </p:nvSpPr>
        <p:spPr>
          <a:xfrm>
            <a:off x="4892000" y="35961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56" name="Google Shape;656;p18"/>
          <p:cNvSpPr txBox="1">
            <a:spLocks noGrp="1"/>
          </p:cNvSpPr>
          <p:nvPr>
            <p:ph type="subTitle" idx="21"/>
          </p:nvPr>
        </p:nvSpPr>
        <p:spPr>
          <a:xfrm>
            <a:off x="6259625" y="4069919"/>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57" name="Google Shape;657;p18"/>
          <p:cNvSpPr/>
          <p:nvPr/>
        </p:nvSpPr>
        <p:spPr>
          <a:xfrm>
            <a:off x="959000" y="2493093"/>
            <a:ext cx="826152" cy="833908"/>
          </a:xfrm>
          <a:custGeom>
            <a:avLst/>
            <a:gdLst/>
            <a:ahLst/>
            <a:cxnLst/>
            <a:rect l="l" t="t" r="r" b="b"/>
            <a:pathLst>
              <a:path w="73813" h="74506" extrusionOk="0">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rot="4143538">
            <a:off x="5209914" y="3659580"/>
            <a:ext cx="826095" cy="833851"/>
          </a:xfrm>
          <a:custGeom>
            <a:avLst/>
            <a:gdLst/>
            <a:ahLst/>
            <a:cxnLst/>
            <a:rect l="l" t="t" r="r" b="b"/>
            <a:pathLst>
              <a:path w="73813" h="74506" extrusionOk="0">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rot="9899712">
            <a:off x="5137725" y="1335769"/>
            <a:ext cx="826085" cy="833840"/>
          </a:xfrm>
          <a:custGeom>
            <a:avLst/>
            <a:gdLst/>
            <a:ahLst/>
            <a:cxnLst/>
            <a:rect l="l" t="t" r="r" b="b"/>
            <a:pathLst>
              <a:path w="73813" h="74506" extrusionOk="0">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3">
  <p:cSld name="CUSTOM_9_1">
    <p:bg>
      <p:bgPr>
        <a:blipFill>
          <a:blip r:embed="rId2">
            <a:alphaModFix/>
          </a:blip>
          <a:stretch>
            <a:fillRect/>
          </a:stretch>
        </a:blipFill>
        <a:effectLst/>
      </p:bgPr>
    </p:bg>
    <p:spTree>
      <p:nvGrpSpPr>
        <p:cNvPr id="1" name="Shape 660"/>
        <p:cNvGrpSpPr/>
        <p:nvPr/>
      </p:nvGrpSpPr>
      <p:grpSpPr>
        <a:xfrm>
          <a:off x="0" y="0"/>
          <a:ext cx="0" cy="0"/>
          <a:chOff x="0" y="0"/>
          <a:chExt cx="0" cy="0"/>
        </a:xfrm>
      </p:grpSpPr>
      <p:sp>
        <p:nvSpPr>
          <p:cNvPr id="661" name="Google Shape;661;p19"/>
          <p:cNvSpPr txBox="1">
            <a:spLocks noGrp="1"/>
          </p:cNvSpPr>
          <p:nvPr>
            <p:ph type="subTitle" idx="1"/>
          </p:nvPr>
        </p:nvSpPr>
        <p:spPr>
          <a:xfrm>
            <a:off x="4170250" y="3582988"/>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62" name="Google Shape;662;p19"/>
          <p:cNvSpPr txBox="1">
            <a:spLocks noGrp="1"/>
          </p:cNvSpPr>
          <p:nvPr>
            <p:ph type="title" hasCustomPrompt="1"/>
          </p:nvPr>
        </p:nvSpPr>
        <p:spPr>
          <a:xfrm>
            <a:off x="2802575" y="3455846"/>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63" name="Google Shape;663;p19"/>
          <p:cNvSpPr txBox="1">
            <a:spLocks noGrp="1"/>
          </p:cNvSpPr>
          <p:nvPr>
            <p:ph type="subTitle" idx="2"/>
          </p:nvPr>
        </p:nvSpPr>
        <p:spPr>
          <a:xfrm>
            <a:off x="4170250" y="3779529"/>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64" name="Google Shape;664;p19"/>
          <p:cNvSpPr txBox="1">
            <a:spLocks noGrp="1"/>
          </p:cNvSpPr>
          <p:nvPr>
            <p:ph type="subTitle" idx="3"/>
          </p:nvPr>
        </p:nvSpPr>
        <p:spPr>
          <a:xfrm>
            <a:off x="2080900" y="203261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65" name="Google Shape;665;p19"/>
          <p:cNvSpPr txBox="1">
            <a:spLocks noGrp="1"/>
          </p:cNvSpPr>
          <p:nvPr>
            <p:ph type="title" idx="4" hasCustomPrompt="1"/>
          </p:nvPr>
        </p:nvSpPr>
        <p:spPr>
          <a:xfrm>
            <a:off x="713275" y="1905471"/>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66" name="Google Shape;666;p19"/>
          <p:cNvSpPr txBox="1">
            <a:spLocks noGrp="1"/>
          </p:cNvSpPr>
          <p:nvPr>
            <p:ph type="subTitle" idx="5"/>
          </p:nvPr>
        </p:nvSpPr>
        <p:spPr>
          <a:xfrm>
            <a:off x="2080900" y="2244644"/>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67" name="Google Shape;667;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19"/>
          <p:cNvSpPr txBox="1">
            <a:spLocks noGrp="1"/>
          </p:cNvSpPr>
          <p:nvPr>
            <p:ph type="subTitle" idx="7"/>
          </p:nvPr>
        </p:nvSpPr>
        <p:spPr>
          <a:xfrm>
            <a:off x="6259625" y="203261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69" name="Google Shape;669;p19"/>
          <p:cNvSpPr txBox="1">
            <a:spLocks noGrp="1"/>
          </p:cNvSpPr>
          <p:nvPr>
            <p:ph type="title" idx="8" hasCustomPrompt="1"/>
          </p:nvPr>
        </p:nvSpPr>
        <p:spPr>
          <a:xfrm>
            <a:off x="4892000" y="1905471"/>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70" name="Google Shape;670;p19"/>
          <p:cNvSpPr txBox="1">
            <a:spLocks noGrp="1"/>
          </p:cNvSpPr>
          <p:nvPr>
            <p:ph type="subTitle" idx="9"/>
          </p:nvPr>
        </p:nvSpPr>
        <p:spPr>
          <a:xfrm>
            <a:off x="6259625" y="2244644"/>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71" name="Google Shape;671;p19"/>
          <p:cNvSpPr/>
          <p:nvPr/>
        </p:nvSpPr>
        <p:spPr>
          <a:xfrm>
            <a:off x="8319515" y="0"/>
            <a:ext cx="689018" cy="69812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2">
  <p:cSld name="CAPTION_ONLY_1">
    <p:bg>
      <p:bgPr>
        <a:blipFill>
          <a:blip r:embed="rId2">
            <a:alphaModFix/>
          </a:blip>
          <a:stretch>
            <a:fillRect/>
          </a:stretch>
        </a:blipFill>
        <a:effectLst/>
      </p:bgPr>
    </p:bg>
    <p:spTree>
      <p:nvGrpSpPr>
        <p:cNvPr id="1" name="Shape 672"/>
        <p:cNvGrpSpPr/>
        <p:nvPr/>
      </p:nvGrpSpPr>
      <p:grpSpPr>
        <a:xfrm>
          <a:off x="0" y="0"/>
          <a:ext cx="0" cy="0"/>
          <a:chOff x="0" y="0"/>
          <a:chExt cx="0" cy="0"/>
        </a:xfrm>
      </p:grpSpPr>
      <p:sp>
        <p:nvSpPr>
          <p:cNvPr id="673" name="Google Shape;673;p20"/>
          <p:cNvSpPr/>
          <p:nvPr/>
        </p:nvSpPr>
        <p:spPr>
          <a:xfrm rot="10800000" flipH="1">
            <a:off x="1660450" y="1025100"/>
            <a:ext cx="5823000" cy="30933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500"/>
              <a:buFont typeface="Barlow SemiBold"/>
              <a:buNone/>
              <a:defRPr sz="2500" i="0">
                <a:solidFill>
                  <a:schemeClr val="lt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675" name="Google Shape;675;p20"/>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grpSp>
        <p:nvGrpSpPr>
          <p:cNvPr id="676" name="Google Shape;676;p20"/>
          <p:cNvGrpSpPr/>
          <p:nvPr/>
        </p:nvGrpSpPr>
        <p:grpSpPr>
          <a:xfrm>
            <a:off x="6908569" y="1501156"/>
            <a:ext cx="368370" cy="220136"/>
            <a:chOff x="9352904" y="2076709"/>
            <a:chExt cx="478030" cy="285668"/>
          </a:xfrm>
        </p:grpSpPr>
        <p:sp>
          <p:nvSpPr>
            <p:cNvPr id="677" name="Google Shape;677;p20"/>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20"/>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20"/>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20"/>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20"/>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20"/>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20"/>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4" name="Google Shape;684;p20"/>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5" name="Google Shape;685;p20"/>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3">
  <p:cSld name="CAPTION_ONLY_1_1">
    <p:bg>
      <p:bgPr>
        <a:blipFill>
          <a:blip r:embed="rId2">
            <a:alphaModFix/>
          </a:blip>
          <a:stretch>
            <a:fillRect/>
          </a:stretch>
        </a:blipFill>
        <a:effectLst/>
      </p:bgPr>
    </p:bg>
    <p:spTree>
      <p:nvGrpSpPr>
        <p:cNvPr id="1" name="Shape 686"/>
        <p:cNvGrpSpPr/>
        <p:nvPr/>
      </p:nvGrpSpPr>
      <p:grpSpPr>
        <a:xfrm>
          <a:off x="0" y="0"/>
          <a:ext cx="0" cy="0"/>
          <a:chOff x="0" y="0"/>
          <a:chExt cx="0" cy="0"/>
        </a:xfrm>
      </p:grpSpPr>
      <p:sp>
        <p:nvSpPr>
          <p:cNvPr id="687" name="Google Shape;687;p21"/>
          <p:cNvSpPr/>
          <p:nvPr/>
        </p:nvSpPr>
        <p:spPr>
          <a:xfrm flipH="1">
            <a:off x="-1516525" y="-1033100"/>
            <a:ext cx="10660637" cy="4230089"/>
          </a:xfrm>
          <a:custGeom>
            <a:avLst/>
            <a:gdLst/>
            <a:ahLst/>
            <a:cxnLst/>
            <a:rect l="l" t="t" r="r" b="b"/>
            <a:pathLst>
              <a:path w="76445" h="30333" extrusionOk="0">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txBox="1">
            <a:spLocks noGrp="1"/>
          </p:cNvSpPr>
          <p:nvPr>
            <p:ph type="subTitle" idx="1"/>
          </p:nvPr>
        </p:nvSpPr>
        <p:spPr>
          <a:xfrm>
            <a:off x="713225" y="1750250"/>
            <a:ext cx="6051000" cy="1526400"/>
          </a:xfrm>
          <a:prstGeom prst="rect">
            <a:avLst/>
          </a:prstGeom>
          <a:noFill/>
          <a:ln>
            <a:noFill/>
          </a:ln>
        </p:spPr>
        <p:txBody>
          <a:bodyPr spcFirstLastPara="1" wrap="square" lIns="91425" tIns="45700" rIns="91425" bIns="45700" anchor="ctr" anchorCtr="0">
            <a:noAutofit/>
          </a:bodyPr>
          <a:lstStyle>
            <a:lvl1pPr lvl="0" rtl="0">
              <a:lnSpc>
                <a:spcPct val="90000"/>
              </a:lnSpc>
              <a:spcBef>
                <a:spcPts val="1000"/>
              </a:spcBef>
              <a:spcAft>
                <a:spcPts val="0"/>
              </a:spcAft>
              <a:buSzPts val="2500"/>
              <a:buFont typeface="Barlow SemiBold"/>
              <a:buNone/>
              <a:defRPr sz="2500" i="0">
                <a:latin typeface="Barlow SemiBold"/>
                <a:ea typeface="Barlow SemiBold"/>
                <a:cs typeface="Barlow SemiBold"/>
                <a:sym typeface="Barlow SemiBold"/>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sp>
        <p:nvSpPr>
          <p:cNvPr id="689" name="Google Shape;689;p21"/>
          <p:cNvSpPr txBox="1">
            <a:spLocks noGrp="1"/>
          </p:cNvSpPr>
          <p:nvPr>
            <p:ph type="title"/>
          </p:nvPr>
        </p:nvSpPr>
        <p:spPr>
          <a:xfrm>
            <a:off x="713225" y="3374562"/>
            <a:ext cx="4424100" cy="459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grpSp>
        <p:nvGrpSpPr>
          <p:cNvPr id="690" name="Google Shape;690;p21"/>
          <p:cNvGrpSpPr/>
          <p:nvPr/>
        </p:nvGrpSpPr>
        <p:grpSpPr>
          <a:xfrm rot="-10351818">
            <a:off x="7362030" y="3514926"/>
            <a:ext cx="1101635" cy="991886"/>
            <a:chOff x="2366000" y="2124575"/>
            <a:chExt cx="1101650" cy="991900"/>
          </a:xfrm>
        </p:grpSpPr>
        <p:sp>
          <p:nvSpPr>
            <p:cNvPr id="691" name="Google Shape;691;p21"/>
            <p:cNvSpPr/>
            <p:nvPr/>
          </p:nvSpPr>
          <p:spPr>
            <a:xfrm>
              <a:off x="2445100" y="2714575"/>
              <a:ext cx="41150" cy="62750"/>
            </a:xfrm>
            <a:custGeom>
              <a:avLst/>
              <a:gdLst/>
              <a:ahLst/>
              <a:cxnLst/>
              <a:rect l="l" t="t" r="r" b="b"/>
              <a:pathLst>
                <a:path w="1646" h="2510" extrusionOk="0">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2542525" y="2693875"/>
              <a:ext cx="40725" cy="65800"/>
            </a:xfrm>
            <a:custGeom>
              <a:avLst/>
              <a:gdLst/>
              <a:ahLst/>
              <a:cxnLst/>
              <a:rect l="l" t="t" r="r" b="b"/>
              <a:pathLst>
                <a:path w="1629" h="2632" extrusionOk="0">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2613650" y="2670300"/>
              <a:ext cx="53350" cy="60625"/>
            </a:xfrm>
            <a:custGeom>
              <a:avLst/>
              <a:gdLst/>
              <a:ahLst/>
              <a:cxnLst/>
              <a:rect l="l" t="t" r="r" b="b"/>
              <a:pathLst>
                <a:path w="2134" h="2425" extrusionOk="0">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2706975" y="2628875"/>
              <a:ext cx="56000" cy="60725"/>
            </a:xfrm>
            <a:custGeom>
              <a:avLst/>
              <a:gdLst/>
              <a:ahLst/>
              <a:cxnLst/>
              <a:rect l="l" t="t" r="r" b="b"/>
              <a:pathLst>
                <a:path w="2240" h="2429" extrusionOk="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2781300" y="2573200"/>
              <a:ext cx="57425" cy="57425"/>
            </a:xfrm>
            <a:custGeom>
              <a:avLst/>
              <a:gdLst/>
              <a:ahLst/>
              <a:cxnLst/>
              <a:rect l="l" t="t" r="r" b="b"/>
              <a:pathLst>
                <a:path w="2297" h="2297" extrusionOk="0">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2831425" y="2493300"/>
              <a:ext cx="63850" cy="51750"/>
            </a:xfrm>
            <a:custGeom>
              <a:avLst/>
              <a:gdLst/>
              <a:ahLst/>
              <a:cxnLst/>
              <a:rect l="l" t="t" r="r" b="b"/>
              <a:pathLst>
                <a:path w="2554" h="2070" extrusionOk="0">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2863875" y="2410975"/>
              <a:ext cx="55000" cy="39450"/>
            </a:xfrm>
            <a:custGeom>
              <a:avLst/>
              <a:gdLst/>
              <a:ahLst/>
              <a:cxnLst/>
              <a:rect l="l" t="t" r="r" b="b"/>
              <a:pathLst>
                <a:path w="2200" h="1578" extrusionOk="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2875475" y="2325900"/>
              <a:ext cx="69625" cy="42950"/>
            </a:xfrm>
            <a:custGeom>
              <a:avLst/>
              <a:gdLst/>
              <a:ahLst/>
              <a:cxnLst/>
              <a:rect l="l" t="t" r="r" b="b"/>
              <a:pathLst>
                <a:path w="2785" h="1718" extrusionOk="0">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2449050" y="2837950"/>
              <a:ext cx="32000" cy="60450"/>
            </a:xfrm>
            <a:custGeom>
              <a:avLst/>
              <a:gdLst/>
              <a:ahLst/>
              <a:cxnLst/>
              <a:rect l="l" t="t" r="r" b="b"/>
              <a:pathLst>
                <a:path w="1280" h="2418" extrusionOk="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2521525" y="2840975"/>
              <a:ext cx="44475" cy="57500"/>
            </a:xfrm>
            <a:custGeom>
              <a:avLst/>
              <a:gdLst/>
              <a:ahLst/>
              <a:cxnLst/>
              <a:rect l="l" t="t" r="r" b="b"/>
              <a:pathLst>
                <a:path w="1779" h="2300" extrusionOk="0">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2592225" y="2823275"/>
              <a:ext cx="44450" cy="57475"/>
            </a:xfrm>
            <a:custGeom>
              <a:avLst/>
              <a:gdLst/>
              <a:ahLst/>
              <a:cxnLst/>
              <a:rect l="l" t="t" r="r" b="b"/>
              <a:pathLst>
                <a:path w="1778" h="2299" extrusionOk="0">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2677575" y="2793850"/>
              <a:ext cx="47575" cy="63350"/>
            </a:xfrm>
            <a:custGeom>
              <a:avLst/>
              <a:gdLst/>
              <a:ahLst/>
              <a:cxnLst/>
              <a:rect l="l" t="t" r="r" b="b"/>
              <a:pathLst>
                <a:path w="1903" h="2534" extrusionOk="0">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2754725" y="2776575"/>
              <a:ext cx="54125" cy="60225"/>
            </a:xfrm>
            <a:custGeom>
              <a:avLst/>
              <a:gdLst/>
              <a:ahLst/>
              <a:cxnLst/>
              <a:rect l="l" t="t" r="r" b="b"/>
              <a:pathLst>
                <a:path w="2165" h="2409" extrusionOk="0">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2829300" y="2732025"/>
              <a:ext cx="52600" cy="60225"/>
            </a:xfrm>
            <a:custGeom>
              <a:avLst/>
              <a:gdLst/>
              <a:ahLst/>
              <a:cxnLst/>
              <a:rect l="l" t="t" r="r" b="b"/>
              <a:pathLst>
                <a:path w="2104" h="2409" extrusionOk="0">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2871825" y="2675900"/>
              <a:ext cx="47975" cy="48725"/>
            </a:xfrm>
            <a:custGeom>
              <a:avLst/>
              <a:gdLst/>
              <a:ahLst/>
              <a:cxnLst/>
              <a:rect l="l" t="t" r="r" b="b"/>
              <a:pathLst>
                <a:path w="1919" h="1949" extrusionOk="0">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2906275" y="2610975"/>
              <a:ext cx="79475" cy="48500"/>
            </a:xfrm>
            <a:custGeom>
              <a:avLst/>
              <a:gdLst/>
              <a:ahLst/>
              <a:cxnLst/>
              <a:rect l="l" t="t" r="r" b="b"/>
              <a:pathLst>
                <a:path w="3179" h="1940" extrusionOk="0">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2931800" y="2534850"/>
              <a:ext cx="57650" cy="39225"/>
            </a:xfrm>
            <a:custGeom>
              <a:avLst/>
              <a:gdLst/>
              <a:ahLst/>
              <a:cxnLst/>
              <a:rect l="l" t="t" r="r" b="b"/>
              <a:pathLst>
                <a:path w="2306" h="1569" extrusionOk="0">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2961425" y="2456025"/>
              <a:ext cx="71800" cy="33375"/>
            </a:xfrm>
            <a:custGeom>
              <a:avLst/>
              <a:gdLst/>
              <a:ahLst/>
              <a:cxnLst/>
              <a:rect l="l" t="t" r="r" b="b"/>
              <a:pathLst>
                <a:path w="2872" h="1335" extrusionOk="0">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2990650" y="2375350"/>
              <a:ext cx="81350" cy="45950"/>
            </a:xfrm>
            <a:custGeom>
              <a:avLst/>
              <a:gdLst/>
              <a:ahLst/>
              <a:cxnLst/>
              <a:rect l="l" t="t" r="r" b="b"/>
              <a:pathLst>
                <a:path w="3254" h="1838" extrusionOk="0">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2440750" y="2962000"/>
              <a:ext cx="34525" cy="54300"/>
            </a:xfrm>
            <a:custGeom>
              <a:avLst/>
              <a:gdLst/>
              <a:ahLst/>
              <a:cxnLst/>
              <a:rect l="l" t="t" r="r" b="b"/>
              <a:pathLst>
                <a:path w="1381" h="2172" extrusionOk="0">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2511450" y="2946475"/>
              <a:ext cx="36150" cy="67675"/>
            </a:xfrm>
            <a:custGeom>
              <a:avLst/>
              <a:gdLst/>
              <a:ahLst/>
              <a:cxnLst/>
              <a:rect l="l" t="t" r="r" b="b"/>
              <a:pathLst>
                <a:path w="1446" h="2707" extrusionOk="0">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2580600" y="2944550"/>
              <a:ext cx="41450" cy="60450"/>
            </a:xfrm>
            <a:custGeom>
              <a:avLst/>
              <a:gdLst/>
              <a:ahLst/>
              <a:cxnLst/>
              <a:rect l="l" t="t" r="r" b="b"/>
              <a:pathLst>
                <a:path w="1658" h="2418" extrusionOk="0">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2692875" y="2944675"/>
              <a:ext cx="42225" cy="55725"/>
            </a:xfrm>
            <a:custGeom>
              <a:avLst/>
              <a:gdLst/>
              <a:ahLst/>
              <a:cxnLst/>
              <a:rect l="l" t="t" r="r" b="b"/>
              <a:pathLst>
                <a:path w="1689" h="2229" extrusionOk="0">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2761000" y="2915500"/>
              <a:ext cx="61350" cy="63450"/>
            </a:xfrm>
            <a:custGeom>
              <a:avLst/>
              <a:gdLst/>
              <a:ahLst/>
              <a:cxnLst/>
              <a:rect l="l" t="t" r="r" b="b"/>
              <a:pathLst>
                <a:path w="2454" h="2538" extrusionOk="0">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2838775" y="2891200"/>
              <a:ext cx="53200" cy="54450"/>
            </a:xfrm>
            <a:custGeom>
              <a:avLst/>
              <a:gdLst/>
              <a:ahLst/>
              <a:cxnLst/>
              <a:rect l="l" t="t" r="r" b="b"/>
              <a:pathLst>
                <a:path w="2128" h="2178" extrusionOk="0">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2898175" y="2864625"/>
              <a:ext cx="47925" cy="54500"/>
            </a:xfrm>
            <a:custGeom>
              <a:avLst/>
              <a:gdLst/>
              <a:ahLst/>
              <a:cxnLst/>
              <a:rect l="l" t="t" r="r" b="b"/>
              <a:pathLst>
                <a:path w="1917" h="2180" extrusionOk="0">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3060125" y="2667950"/>
              <a:ext cx="56725" cy="30275"/>
            </a:xfrm>
            <a:custGeom>
              <a:avLst/>
              <a:gdLst/>
              <a:ahLst/>
              <a:cxnLst/>
              <a:rect l="l" t="t" r="r" b="b"/>
              <a:pathLst>
                <a:path w="2269" h="1211" extrusionOk="0">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3087150" y="2601275"/>
              <a:ext cx="71325" cy="30200"/>
            </a:xfrm>
            <a:custGeom>
              <a:avLst/>
              <a:gdLst/>
              <a:ahLst/>
              <a:cxnLst/>
              <a:rect l="l" t="t" r="r" b="b"/>
              <a:pathLst>
                <a:path w="2853" h="1208" extrusionOk="0">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3130900" y="2541975"/>
              <a:ext cx="63350" cy="32625"/>
            </a:xfrm>
            <a:custGeom>
              <a:avLst/>
              <a:gdLst/>
              <a:ahLst/>
              <a:cxnLst/>
              <a:rect l="l" t="t" r="r" b="b"/>
              <a:pathLst>
                <a:path w="2534" h="1305" extrusionOk="0">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3140675" y="2464550"/>
              <a:ext cx="61525" cy="32000"/>
            </a:xfrm>
            <a:custGeom>
              <a:avLst/>
              <a:gdLst/>
              <a:ahLst/>
              <a:cxnLst/>
              <a:rect l="l" t="t" r="r" b="b"/>
              <a:pathLst>
                <a:path w="2461" h="1280" extrusionOk="0">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3209125" y="2685500"/>
              <a:ext cx="72625" cy="36950"/>
            </a:xfrm>
            <a:custGeom>
              <a:avLst/>
              <a:gdLst/>
              <a:ahLst/>
              <a:cxnLst/>
              <a:rect l="l" t="t" r="r" b="b"/>
              <a:pathLst>
                <a:path w="2905" h="1478" extrusionOk="0">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3234725" y="2618925"/>
              <a:ext cx="65775" cy="33050"/>
            </a:xfrm>
            <a:custGeom>
              <a:avLst/>
              <a:gdLst/>
              <a:ahLst/>
              <a:cxnLst/>
              <a:rect l="l" t="t" r="r" b="b"/>
              <a:pathLst>
                <a:path w="2631" h="1322" extrusionOk="0">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3257700" y="2555250"/>
              <a:ext cx="63775" cy="34750"/>
            </a:xfrm>
            <a:custGeom>
              <a:avLst/>
              <a:gdLst/>
              <a:ahLst/>
              <a:cxnLst/>
              <a:rect l="l" t="t" r="r" b="b"/>
              <a:pathLst>
                <a:path w="2551" h="1390" extrusionOk="0">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3259350" y="2493925"/>
              <a:ext cx="84550" cy="37075"/>
            </a:xfrm>
            <a:custGeom>
              <a:avLst/>
              <a:gdLst/>
              <a:ahLst/>
              <a:cxnLst/>
              <a:rect l="l" t="t" r="r" b="b"/>
              <a:pathLst>
                <a:path w="3382" h="1483" extrusionOk="0">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3294750" y="2429675"/>
              <a:ext cx="60750" cy="40950"/>
            </a:xfrm>
            <a:custGeom>
              <a:avLst/>
              <a:gdLst/>
              <a:ahLst/>
              <a:cxnLst/>
              <a:rect l="l" t="t" r="r" b="b"/>
              <a:pathLst>
                <a:path w="2430" h="1638" extrusionOk="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3341325" y="2714250"/>
              <a:ext cx="77725" cy="46050"/>
            </a:xfrm>
            <a:custGeom>
              <a:avLst/>
              <a:gdLst/>
              <a:ahLst/>
              <a:cxnLst/>
              <a:rect l="l" t="t" r="r" b="b"/>
              <a:pathLst>
                <a:path w="3109" h="1842" extrusionOk="0">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3377000" y="2641450"/>
              <a:ext cx="72675" cy="36925"/>
            </a:xfrm>
            <a:custGeom>
              <a:avLst/>
              <a:gdLst/>
              <a:ahLst/>
              <a:cxnLst/>
              <a:rect l="l" t="t" r="r" b="b"/>
              <a:pathLst>
                <a:path w="2907" h="1477" extrusionOk="0">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3375000" y="2579475"/>
              <a:ext cx="76600" cy="39325"/>
            </a:xfrm>
            <a:custGeom>
              <a:avLst/>
              <a:gdLst/>
              <a:ahLst/>
              <a:cxnLst/>
              <a:rect l="l" t="t" r="r" b="b"/>
              <a:pathLst>
                <a:path w="3064" h="1573" extrusionOk="0">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3405450" y="2504350"/>
              <a:ext cx="62200" cy="39300"/>
            </a:xfrm>
            <a:custGeom>
              <a:avLst/>
              <a:gdLst/>
              <a:ahLst/>
              <a:cxnLst/>
              <a:rect l="l" t="t" r="r" b="b"/>
              <a:pathLst>
                <a:path w="2488" h="1572" extrusionOk="0">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2888375" y="2228325"/>
              <a:ext cx="53475" cy="41200"/>
            </a:xfrm>
            <a:custGeom>
              <a:avLst/>
              <a:gdLst/>
              <a:ahLst/>
              <a:cxnLst/>
              <a:rect l="l" t="t" r="r" b="b"/>
              <a:pathLst>
                <a:path w="2139" h="1648" extrusionOk="0">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2887950" y="2124575"/>
              <a:ext cx="52000" cy="43200"/>
            </a:xfrm>
            <a:custGeom>
              <a:avLst/>
              <a:gdLst/>
              <a:ahLst/>
              <a:cxnLst/>
              <a:rect l="l" t="t" r="r" b="b"/>
              <a:pathLst>
                <a:path w="2080" h="1728" extrusionOk="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3015875" y="2308600"/>
              <a:ext cx="67900" cy="44775"/>
            </a:xfrm>
            <a:custGeom>
              <a:avLst/>
              <a:gdLst/>
              <a:ahLst/>
              <a:cxnLst/>
              <a:rect l="l" t="t" r="r" b="b"/>
              <a:pathLst>
                <a:path w="2716" h="1791" extrusionOk="0">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3144775" y="2372000"/>
              <a:ext cx="58300" cy="41225"/>
            </a:xfrm>
            <a:custGeom>
              <a:avLst/>
              <a:gdLst/>
              <a:ahLst/>
              <a:cxnLst/>
              <a:rect l="l" t="t" r="r" b="b"/>
              <a:pathLst>
                <a:path w="2332" h="1649" extrusionOk="0">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3393450" y="2407650"/>
              <a:ext cx="50900" cy="30300"/>
            </a:xfrm>
            <a:custGeom>
              <a:avLst/>
              <a:gdLst/>
              <a:ahLst/>
              <a:cxnLst/>
              <a:rect l="l" t="t" r="r" b="b"/>
              <a:pathLst>
                <a:path w="2036" h="1212" extrusionOk="0">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3404525" y="2352050"/>
              <a:ext cx="41950" cy="28000"/>
            </a:xfrm>
            <a:custGeom>
              <a:avLst/>
              <a:gdLst/>
              <a:ahLst/>
              <a:cxnLst/>
              <a:rect l="l" t="t" r="r" b="b"/>
              <a:pathLst>
                <a:path w="1678" h="1120" extrusionOk="0">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2877625" y="3025250"/>
              <a:ext cx="48300" cy="52825"/>
            </a:xfrm>
            <a:custGeom>
              <a:avLst/>
              <a:gdLst/>
              <a:ahLst/>
              <a:cxnLst/>
              <a:rect l="l" t="t" r="r" b="b"/>
              <a:pathLst>
                <a:path w="1932" h="2113" extrusionOk="0">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2927500" y="3006125"/>
              <a:ext cx="47900" cy="47375"/>
            </a:xfrm>
            <a:custGeom>
              <a:avLst/>
              <a:gdLst/>
              <a:ahLst/>
              <a:cxnLst/>
              <a:rect l="l" t="t" r="r" b="b"/>
              <a:pathLst>
                <a:path w="1916" h="1895" extrusionOk="0">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2979000" y="2979325"/>
              <a:ext cx="50500" cy="51550"/>
            </a:xfrm>
            <a:custGeom>
              <a:avLst/>
              <a:gdLst/>
              <a:ahLst/>
              <a:cxnLst/>
              <a:rect l="l" t="t" r="r" b="b"/>
              <a:pathLst>
                <a:path w="2020" h="2062" extrusionOk="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2640875" y="3056100"/>
              <a:ext cx="34050" cy="52900"/>
            </a:xfrm>
            <a:custGeom>
              <a:avLst/>
              <a:gdLst/>
              <a:ahLst/>
              <a:cxnLst/>
              <a:rect l="l" t="t" r="r" b="b"/>
              <a:pathLst>
                <a:path w="1362" h="2116" extrusionOk="0">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2583725" y="3063450"/>
              <a:ext cx="32825" cy="53025"/>
            </a:xfrm>
            <a:custGeom>
              <a:avLst/>
              <a:gdLst/>
              <a:ahLst/>
              <a:cxnLst/>
              <a:rect l="l" t="t" r="r" b="b"/>
              <a:pathLst>
                <a:path w="1313" h="2121" extrusionOk="0">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2366000" y="2936925"/>
              <a:ext cx="39425" cy="48400"/>
            </a:xfrm>
            <a:custGeom>
              <a:avLst/>
              <a:gdLst/>
              <a:ahLst/>
              <a:cxnLst/>
              <a:rect l="l" t="t" r="r" b="b"/>
              <a:pathLst>
                <a:path w="1577" h="1936" extrusionOk="0">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2377225" y="2839500"/>
              <a:ext cx="35525" cy="58975"/>
            </a:xfrm>
            <a:custGeom>
              <a:avLst/>
              <a:gdLst/>
              <a:ahLst/>
              <a:cxnLst/>
              <a:rect l="l" t="t" r="r" b="b"/>
              <a:pathLst>
                <a:path w="1421" h="2359" extrusionOk="0">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2499900" y="3054500"/>
              <a:ext cx="35975" cy="51525"/>
            </a:xfrm>
            <a:custGeom>
              <a:avLst/>
              <a:gdLst/>
              <a:ahLst/>
              <a:cxnLst/>
              <a:rect l="l" t="t" r="r" b="b"/>
              <a:pathLst>
                <a:path w="1439" h="2061" extrusionOk="0">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21"/>
          <p:cNvSpPr/>
          <p:nvPr/>
        </p:nvSpPr>
        <p:spPr>
          <a:xfrm flipH="1">
            <a:off x="0" y="9125"/>
            <a:ext cx="885400" cy="897100"/>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txBox="1">
            <a:spLocks noGrp="1"/>
          </p:cNvSpPr>
          <p:nvPr>
            <p:ph type="subTitle" idx="2"/>
          </p:nvPr>
        </p:nvSpPr>
        <p:spPr>
          <a:xfrm>
            <a:off x="713225" y="1309050"/>
            <a:ext cx="1457100" cy="557700"/>
          </a:xfrm>
          <a:prstGeom prst="rect">
            <a:avLst/>
          </a:prstGeom>
          <a:noFill/>
          <a:ln>
            <a:noFill/>
          </a:ln>
        </p:spPr>
        <p:txBody>
          <a:bodyPr spcFirstLastPara="1" wrap="square" lIns="91425" tIns="45700" rIns="91425" bIns="45700" anchor="ctr" anchorCtr="0">
            <a:noAutofit/>
          </a:bodyPr>
          <a:lstStyle>
            <a:lvl1pPr lvl="0" rtl="0">
              <a:lnSpc>
                <a:spcPct val="100000"/>
              </a:lnSpc>
              <a:spcBef>
                <a:spcPts val="1000"/>
              </a:spcBef>
              <a:spcAft>
                <a:spcPts val="0"/>
              </a:spcAft>
              <a:buSzPts val="2500"/>
              <a:buFont typeface="Barlow SemiBold"/>
              <a:buNone/>
              <a:defRPr sz="5700" b="1" i="0">
                <a:latin typeface="Fredoka One"/>
                <a:ea typeface="Fredoka One"/>
                <a:cs typeface="Fredoka One"/>
                <a:sym typeface="Fredoka One"/>
              </a:defRPr>
            </a:lvl1pPr>
            <a:lvl2pPr lvl="1" algn="ctr" rtl="0">
              <a:lnSpc>
                <a:spcPct val="90000"/>
              </a:lnSpc>
              <a:spcBef>
                <a:spcPts val="1600"/>
              </a:spcBef>
              <a:spcAft>
                <a:spcPts val="0"/>
              </a:spcAft>
              <a:buSzPts val="2000"/>
              <a:buNone/>
              <a:defRPr sz="2000"/>
            </a:lvl2pPr>
            <a:lvl3pPr lvl="2" algn="ctr" rtl="0">
              <a:lnSpc>
                <a:spcPct val="90000"/>
              </a:lnSpc>
              <a:spcBef>
                <a:spcPts val="1600"/>
              </a:spcBef>
              <a:spcAft>
                <a:spcPts val="0"/>
              </a:spcAft>
              <a:buSzPts val="1800"/>
              <a:buNone/>
              <a:defRPr sz="1800"/>
            </a:lvl3pPr>
            <a:lvl4pPr lvl="3" algn="ctr" rtl="0">
              <a:lnSpc>
                <a:spcPct val="90000"/>
              </a:lnSpc>
              <a:spcBef>
                <a:spcPts val="1600"/>
              </a:spcBef>
              <a:spcAft>
                <a:spcPts val="0"/>
              </a:spcAft>
              <a:buSzPts val="1600"/>
              <a:buNone/>
              <a:defRPr sz="1600"/>
            </a:lvl4pPr>
            <a:lvl5pPr lvl="4" algn="ctr" rtl="0">
              <a:lnSpc>
                <a:spcPct val="90000"/>
              </a:lnSpc>
              <a:spcBef>
                <a:spcPts val="1600"/>
              </a:spcBef>
              <a:spcAft>
                <a:spcPts val="0"/>
              </a:spcAft>
              <a:buSzPts val="1600"/>
              <a:buNone/>
              <a:defRPr sz="1600"/>
            </a:lvl5pPr>
            <a:lvl6pPr lvl="5" algn="ctr" rtl="0">
              <a:lnSpc>
                <a:spcPct val="90000"/>
              </a:lnSpc>
              <a:spcBef>
                <a:spcPts val="1600"/>
              </a:spcBef>
              <a:spcAft>
                <a:spcPts val="0"/>
              </a:spcAft>
              <a:buSzPts val="1600"/>
              <a:buNone/>
              <a:defRPr sz="1600"/>
            </a:lvl6pPr>
            <a:lvl7pPr lvl="6" algn="ctr" rtl="0">
              <a:lnSpc>
                <a:spcPct val="90000"/>
              </a:lnSpc>
              <a:spcBef>
                <a:spcPts val="1600"/>
              </a:spcBef>
              <a:spcAft>
                <a:spcPts val="0"/>
              </a:spcAft>
              <a:buSzPts val="1600"/>
              <a:buNone/>
              <a:defRPr sz="1600"/>
            </a:lvl7pPr>
            <a:lvl8pPr lvl="7" algn="ctr" rtl="0">
              <a:lnSpc>
                <a:spcPct val="90000"/>
              </a:lnSpc>
              <a:spcBef>
                <a:spcPts val="1600"/>
              </a:spcBef>
              <a:spcAft>
                <a:spcPts val="0"/>
              </a:spcAft>
              <a:buSzPts val="1600"/>
              <a:buNone/>
              <a:defRPr sz="1600"/>
            </a:lvl8pPr>
            <a:lvl9pPr lvl="8" algn="ctr" rtl="0">
              <a:lnSpc>
                <a:spcPct val="90000"/>
              </a:lnSpc>
              <a:spcBef>
                <a:spcPts val="1600"/>
              </a:spcBef>
              <a:spcAft>
                <a:spcPts val="160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746"/>
        <p:cNvGrpSpPr/>
        <p:nvPr/>
      </p:nvGrpSpPr>
      <p:grpSpPr>
        <a:xfrm>
          <a:off x="0" y="0"/>
          <a:ext cx="0" cy="0"/>
          <a:chOff x="0" y="0"/>
          <a:chExt cx="0" cy="0"/>
        </a:xfrm>
      </p:grpSpPr>
      <p:sp>
        <p:nvSpPr>
          <p:cNvPr id="747" name="Google Shape;747;p22"/>
          <p:cNvSpPr/>
          <p:nvPr/>
        </p:nvSpPr>
        <p:spPr>
          <a:xfrm flipH="1">
            <a:off x="1715021" y="2447044"/>
            <a:ext cx="1113840" cy="869100"/>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748" name="Google Shape;748;p22"/>
          <p:cNvGrpSpPr/>
          <p:nvPr/>
        </p:nvGrpSpPr>
        <p:grpSpPr>
          <a:xfrm flipH="1">
            <a:off x="3261129" y="3536384"/>
            <a:ext cx="2254737" cy="1443291"/>
            <a:chOff x="4521053" y="24166"/>
            <a:chExt cx="2771990" cy="1774392"/>
          </a:xfrm>
        </p:grpSpPr>
        <p:grpSp>
          <p:nvGrpSpPr>
            <p:cNvPr id="749" name="Google Shape;749;p22"/>
            <p:cNvGrpSpPr/>
            <p:nvPr/>
          </p:nvGrpSpPr>
          <p:grpSpPr>
            <a:xfrm>
              <a:off x="6548600" y="1461402"/>
              <a:ext cx="204288" cy="337156"/>
              <a:chOff x="6548600" y="1461402"/>
              <a:chExt cx="204288" cy="337156"/>
            </a:xfrm>
          </p:grpSpPr>
          <p:sp>
            <p:nvSpPr>
              <p:cNvPr id="750" name="Google Shape;750;p22"/>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1" name="Google Shape;751;p22"/>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2" name="Google Shape;752;p22"/>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3" name="Google Shape;753;p22"/>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4" name="Google Shape;754;p22"/>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55" name="Google Shape;755;p22"/>
            <p:cNvGrpSpPr/>
            <p:nvPr/>
          </p:nvGrpSpPr>
          <p:grpSpPr>
            <a:xfrm>
              <a:off x="4521053" y="24166"/>
              <a:ext cx="225401" cy="319030"/>
              <a:chOff x="4521053" y="24166"/>
              <a:chExt cx="225401" cy="319030"/>
            </a:xfrm>
          </p:grpSpPr>
          <p:sp>
            <p:nvSpPr>
              <p:cNvPr id="756" name="Google Shape;756;p22"/>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7" name="Google Shape;757;p22"/>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8" name="Google Shape;758;p22"/>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9" name="Google Shape;759;p22"/>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0" name="Google Shape;760;p22"/>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61" name="Google Shape;761;p22"/>
            <p:cNvGrpSpPr/>
            <p:nvPr/>
          </p:nvGrpSpPr>
          <p:grpSpPr>
            <a:xfrm>
              <a:off x="7070081" y="957459"/>
              <a:ext cx="222962" cy="271285"/>
              <a:chOff x="7070081" y="957459"/>
              <a:chExt cx="222962" cy="271285"/>
            </a:xfrm>
          </p:grpSpPr>
          <p:grpSp>
            <p:nvGrpSpPr>
              <p:cNvPr id="762" name="Google Shape;762;p22"/>
              <p:cNvGrpSpPr/>
              <p:nvPr/>
            </p:nvGrpSpPr>
            <p:grpSpPr>
              <a:xfrm>
                <a:off x="7241850" y="1056825"/>
                <a:ext cx="51193" cy="58681"/>
                <a:chOff x="7241850" y="1056825"/>
                <a:chExt cx="51193" cy="58681"/>
              </a:xfrm>
            </p:grpSpPr>
            <p:sp>
              <p:nvSpPr>
                <p:cNvPr id="763" name="Google Shape;763;p22"/>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4" name="Google Shape;764;p22"/>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65" name="Google Shape;765;p22"/>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6" name="Google Shape;766;p22"/>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7" name="Google Shape;767;p22"/>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8" name="Google Shape;768;p22"/>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9" name="Google Shape;769;p22"/>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770" name="Google Shape;770;p22"/>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1" name="Google Shape;771;p22"/>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772" name="Google Shape;772;p22"/>
          <p:cNvGrpSpPr/>
          <p:nvPr/>
        </p:nvGrpSpPr>
        <p:grpSpPr>
          <a:xfrm flipH="1">
            <a:off x="258834" y="374611"/>
            <a:ext cx="680317" cy="679823"/>
            <a:chOff x="10998920" y="399642"/>
            <a:chExt cx="836387" cy="835780"/>
          </a:xfrm>
        </p:grpSpPr>
        <p:sp>
          <p:nvSpPr>
            <p:cNvPr id="773" name="Google Shape;773;p22"/>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4" name="Google Shape;774;p22"/>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5" name="Google Shape;775;p22"/>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6" name="Google Shape;776;p22"/>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7" name="Google Shape;777;p22"/>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8" name="Google Shape;778;p22"/>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9" name="Google Shape;779;p22"/>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0" name="Google Shape;780;p22"/>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1" name="Google Shape;781;p22"/>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2" name="Google Shape;782;p22"/>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83" name="Google Shape;783;p22"/>
          <p:cNvGrpSpPr/>
          <p:nvPr/>
        </p:nvGrpSpPr>
        <p:grpSpPr>
          <a:xfrm flipH="1">
            <a:off x="2789716" y="3746424"/>
            <a:ext cx="292202" cy="523367"/>
            <a:chOff x="11090083" y="3898974"/>
            <a:chExt cx="359235" cy="643431"/>
          </a:xfrm>
        </p:grpSpPr>
        <p:sp>
          <p:nvSpPr>
            <p:cNvPr id="784" name="Google Shape;784;p22"/>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5" name="Google Shape;785;p22"/>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6" name="Google Shape;786;p22"/>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7" name="Google Shape;787;p22"/>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8" name="Google Shape;788;p22"/>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9" name="Google Shape;789;p22"/>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0" name="Google Shape;790;p22"/>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1" name="Google Shape;791;p22"/>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2" name="Google Shape;792;p22"/>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93" name="Google Shape;793;p22"/>
          <p:cNvGrpSpPr/>
          <p:nvPr/>
        </p:nvGrpSpPr>
        <p:grpSpPr>
          <a:xfrm flipH="1">
            <a:off x="7882838" y="4511839"/>
            <a:ext cx="679809" cy="685811"/>
            <a:chOff x="1152825" y="6165169"/>
            <a:chExt cx="835762" cy="843141"/>
          </a:xfrm>
        </p:grpSpPr>
        <p:sp>
          <p:nvSpPr>
            <p:cNvPr id="794" name="Google Shape;794;p22"/>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795" name="Google Shape;795;p22"/>
            <p:cNvGrpSpPr/>
            <p:nvPr/>
          </p:nvGrpSpPr>
          <p:grpSpPr>
            <a:xfrm>
              <a:off x="1452002" y="6794239"/>
              <a:ext cx="312502" cy="68696"/>
              <a:chOff x="1452002" y="6794239"/>
              <a:chExt cx="312502" cy="68696"/>
            </a:xfrm>
          </p:grpSpPr>
          <p:sp>
            <p:nvSpPr>
              <p:cNvPr id="796" name="Google Shape;796;p22"/>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7" name="Google Shape;797;p22"/>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8" name="Google Shape;798;p22"/>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9" name="Google Shape;799;p22"/>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0" name="Google Shape;800;p22"/>
            <p:cNvGrpSpPr/>
            <p:nvPr/>
          </p:nvGrpSpPr>
          <p:grpSpPr>
            <a:xfrm>
              <a:off x="1518694" y="6262403"/>
              <a:ext cx="229194" cy="159063"/>
              <a:chOff x="1518694" y="6262403"/>
              <a:chExt cx="229194" cy="159063"/>
            </a:xfrm>
          </p:grpSpPr>
          <p:sp>
            <p:nvSpPr>
              <p:cNvPr id="801" name="Google Shape;801;p22"/>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2" name="Google Shape;802;p22"/>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3" name="Google Shape;803;p22"/>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4" name="Google Shape;804;p22"/>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5" name="Google Shape;805;p22"/>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6" name="Google Shape;806;p22"/>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7" name="Google Shape;807;p22"/>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8" name="Google Shape;808;p22"/>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9" name="Google Shape;809;p22"/>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810" name="Google Shape;810;p22"/>
          <p:cNvGrpSpPr/>
          <p:nvPr/>
        </p:nvGrpSpPr>
        <p:grpSpPr>
          <a:xfrm flipH="1">
            <a:off x="8396322" y="3106588"/>
            <a:ext cx="905200" cy="2206163"/>
            <a:chOff x="-447306" y="3705217"/>
            <a:chExt cx="1511186" cy="3683077"/>
          </a:xfrm>
        </p:grpSpPr>
        <p:grpSp>
          <p:nvGrpSpPr>
            <p:cNvPr id="811" name="Google Shape;811;p22"/>
            <p:cNvGrpSpPr/>
            <p:nvPr/>
          </p:nvGrpSpPr>
          <p:grpSpPr>
            <a:xfrm>
              <a:off x="-447306" y="3705217"/>
              <a:ext cx="1511186" cy="3683077"/>
              <a:chOff x="-447306" y="3705217"/>
              <a:chExt cx="1511186" cy="3683077"/>
            </a:xfrm>
          </p:grpSpPr>
          <p:sp>
            <p:nvSpPr>
              <p:cNvPr id="812" name="Google Shape;812;p22"/>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3" name="Google Shape;813;p22"/>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4" name="Google Shape;814;p22"/>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5" name="Google Shape;815;p22"/>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6" name="Google Shape;816;p22"/>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7" name="Google Shape;817;p22"/>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8" name="Google Shape;818;p22"/>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9" name="Google Shape;819;p22"/>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0" name="Google Shape;820;p22"/>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1" name="Google Shape;821;p22"/>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2" name="Google Shape;822;p22"/>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3" name="Google Shape;823;p22"/>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4" name="Google Shape;824;p22"/>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5" name="Google Shape;825;p22"/>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26" name="Google Shape;826;p22"/>
            <p:cNvGrpSpPr/>
            <p:nvPr/>
          </p:nvGrpSpPr>
          <p:grpSpPr>
            <a:xfrm>
              <a:off x="-131202" y="3705284"/>
              <a:ext cx="1190013" cy="3304167"/>
              <a:chOff x="-131202" y="3705284"/>
              <a:chExt cx="1190013" cy="3304167"/>
            </a:xfrm>
          </p:grpSpPr>
          <p:sp>
            <p:nvSpPr>
              <p:cNvPr id="827" name="Google Shape;827;p22"/>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2"/>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2"/>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2"/>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2"/>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2" name="Google Shape;832;p22"/>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3" name="Google Shape;833;p22"/>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4" name="Google Shape;834;p22"/>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5" name="Google Shape;835;p22"/>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6" name="Google Shape;836;p22"/>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7" name="Google Shape;837;p22"/>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8" name="Google Shape;838;p22"/>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9" name="Google Shape;839;p22"/>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2"/>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1" name="Google Shape;841;p22"/>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842" name="Google Shape;842;p22"/>
          <p:cNvGrpSpPr/>
          <p:nvPr/>
        </p:nvGrpSpPr>
        <p:grpSpPr>
          <a:xfrm rot="251015" flipH="1">
            <a:off x="-262944" y="4284791"/>
            <a:ext cx="935848" cy="1139912"/>
            <a:chOff x="6461514" y="5104403"/>
            <a:chExt cx="1782571" cy="2171265"/>
          </a:xfrm>
        </p:grpSpPr>
        <p:sp>
          <p:nvSpPr>
            <p:cNvPr id="843" name="Google Shape;843;p22"/>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2"/>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2"/>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6" name="Google Shape;846;p22"/>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7" name="Google Shape;847;p22"/>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2"/>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2"/>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50" name="Google Shape;850;p22"/>
          <p:cNvGrpSpPr/>
          <p:nvPr/>
        </p:nvGrpSpPr>
        <p:grpSpPr>
          <a:xfrm rot="251015" flipH="1">
            <a:off x="-101758" y="4286639"/>
            <a:ext cx="546008" cy="944729"/>
            <a:chOff x="6910179" y="5113097"/>
            <a:chExt cx="1040018" cy="1799487"/>
          </a:xfrm>
        </p:grpSpPr>
        <p:sp>
          <p:nvSpPr>
            <p:cNvPr id="851" name="Google Shape;851;p22"/>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2" name="Google Shape;852;p22"/>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53" name="Google Shape;853;p22"/>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54" name="Google Shape;854;p22"/>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55" name="Google Shape;855;p22"/>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CUSTOM_3_1">
    <p:bg>
      <p:bgPr>
        <a:blipFill>
          <a:blip r:embed="rId2">
            <a:alphaModFix/>
          </a:blip>
          <a:stretch>
            <a:fillRect/>
          </a:stretch>
        </a:blipFill>
        <a:effectLst/>
      </p:bgPr>
    </p:bg>
    <p:spTree>
      <p:nvGrpSpPr>
        <p:cNvPr id="1" name="Shape 856"/>
        <p:cNvGrpSpPr/>
        <p:nvPr/>
      </p:nvGrpSpPr>
      <p:grpSpPr>
        <a:xfrm>
          <a:off x="0" y="0"/>
          <a:ext cx="0" cy="0"/>
          <a:chOff x="0" y="0"/>
          <a:chExt cx="0" cy="0"/>
        </a:xfrm>
      </p:grpSpPr>
      <p:sp>
        <p:nvSpPr>
          <p:cNvPr id="857" name="Google Shape;857;p23"/>
          <p:cNvSpPr txBox="1">
            <a:spLocks noGrp="1"/>
          </p:cNvSpPr>
          <p:nvPr>
            <p:ph type="title" hasCustomPrompt="1"/>
          </p:nvPr>
        </p:nvSpPr>
        <p:spPr>
          <a:xfrm>
            <a:off x="3562000" y="1247325"/>
            <a:ext cx="2001600" cy="147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8" name="Google Shape;858;p23"/>
          <p:cNvSpPr txBox="1">
            <a:spLocks noGrp="1"/>
          </p:cNvSpPr>
          <p:nvPr>
            <p:ph type="title" idx="2"/>
          </p:nvPr>
        </p:nvSpPr>
        <p:spPr>
          <a:xfrm>
            <a:off x="3182150" y="2836338"/>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59" name="Google Shape;859;p23"/>
          <p:cNvSpPr txBox="1">
            <a:spLocks noGrp="1"/>
          </p:cNvSpPr>
          <p:nvPr>
            <p:ph type="subTitle" idx="1"/>
          </p:nvPr>
        </p:nvSpPr>
        <p:spPr>
          <a:xfrm>
            <a:off x="3163750" y="3306663"/>
            <a:ext cx="2798100" cy="5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600"/>
              </a:spcBef>
              <a:spcAft>
                <a:spcPts val="0"/>
              </a:spcAft>
              <a:buNone/>
              <a:defRPr sz="2000"/>
            </a:lvl2pPr>
            <a:lvl3pPr lvl="2" algn="ctr" rtl="0">
              <a:lnSpc>
                <a:spcPct val="100000"/>
              </a:lnSpc>
              <a:spcBef>
                <a:spcPts val="1600"/>
              </a:spcBef>
              <a:spcAft>
                <a:spcPts val="0"/>
              </a:spcAft>
              <a:buNone/>
              <a:defRPr sz="2000"/>
            </a:lvl3pPr>
            <a:lvl4pPr lvl="3" algn="ctr" rtl="0">
              <a:lnSpc>
                <a:spcPct val="100000"/>
              </a:lnSpc>
              <a:spcBef>
                <a:spcPts val="1600"/>
              </a:spcBef>
              <a:spcAft>
                <a:spcPts val="0"/>
              </a:spcAft>
              <a:buNone/>
              <a:defRPr sz="2000"/>
            </a:lvl4pPr>
            <a:lvl5pPr lvl="4" algn="ctr" rtl="0">
              <a:lnSpc>
                <a:spcPct val="100000"/>
              </a:lnSpc>
              <a:spcBef>
                <a:spcPts val="1600"/>
              </a:spcBef>
              <a:spcAft>
                <a:spcPts val="0"/>
              </a:spcAft>
              <a:buNone/>
              <a:defRPr sz="2000"/>
            </a:lvl5pPr>
            <a:lvl6pPr lvl="5" algn="ctr" rtl="0">
              <a:lnSpc>
                <a:spcPct val="100000"/>
              </a:lnSpc>
              <a:spcBef>
                <a:spcPts val="1600"/>
              </a:spcBef>
              <a:spcAft>
                <a:spcPts val="0"/>
              </a:spcAft>
              <a:buNone/>
              <a:defRPr sz="2000"/>
            </a:lvl6pPr>
            <a:lvl7pPr lvl="6" algn="ctr" rtl="0">
              <a:lnSpc>
                <a:spcPct val="100000"/>
              </a:lnSpc>
              <a:spcBef>
                <a:spcPts val="1600"/>
              </a:spcBef>
              <a:spcAft>
                <a:spcPts val="0"/>
              </a:spcAft>
              <a:buNone/>
              <a:defRPr sz="2000"/>
            </a:lvl7pPr>
            <a:lvl8pPr lvl="7" algn="ctr" rtl="0">
              <a:lnSpc>
                <a:spcPct val="100000"/>
              </a:lnSpc>
              <a:spcBef>
                <a:spcPts val="1600"/>
              </a:spcBef>
              <a:spcAft>
                <a:spcPts val="0"/>
              </a:spcAft>
              <a:buNone/>
              <a:defRPr sz="2000"/>
            </a:lvl8pPr>
            <a:lvl9pPr lvl="8" algn="ctr" rtl="0">
              <a:lnSpc>
                <a:spcPct val="100000"/>
              </a:lnSpc>
              <a:spcBef>
                <a:spcPts val="1600"/>
              </a:spcBef>
              <a:spcAft>
                <a:spcPts val="1600"/>
              </a:spcAft>
              <a:buNone/>
              <a:defRPr sz="2000"/>
            </a:lvl9pPr>
          </a:lstStyle>
          <a:p>
            <a:endParaRPr/>
          </a:p>
        </p:txBody>
      </p:sp>
      <p:sp>
        <p:nvSpPr>
          <p:cNvPr id="860" name="Google Shape;860;p23"/>
          <p:cNvSpPr/>
          <p:nvPr/>
        </p:nvSpPr>
        <p:spPr>
          <a:xfrm>
            <a:off x="6799825" y="2933525"/>
            <a:ext cx="2344150" cy="2209963"/>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p:nvPr/>
        </p:nvSpPr>
        <p:spPr>
          <a:xfrm rot="10800000">
            <a:off x="-2" y="-13"/>
            <a:ext cx="2180427" cy="2055613"/>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23"/>
          <p:cNvGrpSpPr/>
          <p:nvPr/>
        </p:nvGrpSpPr>
        <p:grpSpPr>
          <a:xfrm>
            <a:off x="667713" y="0"/>
            <a:ext cx="845000" cy="1158375"/>
            <a:chOff x="1250775" y="1172350"/>
            <a:chExt cx="845000" cy="1158375"/>
          </a:xfrm>
        </p:grpSpPr>
        <p:sp>
          <p:nvSpPr>
            <p:cNvPr id="863" name="Google Shape;863;p23"/>
            <p:cNvSpPr/>
            <p:nvPr/>
          </p:nvSpPr>
          <p:spPr>
            <a:xfrm>
              <a:off x="1262325" y="1172350"/>
              <a:ext cx="577225" cy="778925"/>
            </a:xfrm>
            <a:custGeom>
              <a:avLst/>
              <a:gdLst/>
              <a:ahLst/>
              <a:cxnLst/>
              <a:rect l="l" t="t" r="r" b="b"/>
              <a:pathLst>
                <a:path w="23089" h="31157" extrusionOk="0">
                  <a:moveTo>
                    <a:pt x="587" y="1"/>
                  </a:moveTo>
                  <a:cubicBezTo>
                    <a:pt x="309" y="1"/>
                    <a:pt x="0" y="236"/>
                    <a:pt x="55" y="597"/>
                  </a:cubicBezTo>
                  <a:cubicBezTo>
                    <a:pt x="1969" y="13244"/>
                    <a:pt x="10062" y="26167"/>
                    <a:pt x="22343" y="31120"/>
                  </a:cubicBezTo>
                  <a:cubicBezTo>
                    <a:pt x="22406" y="31145"/>
                    <a:pt x="22464" y="31156"/>
                    <a:pt x="22518" y="31156"/>
                  </a:cubicBezTo>
                  <a:cubicBezTo>
                    <a:pt x="22957" y="31156"/>
                    <a:pt x="23089" y="30396"/>
                    <a:pt x="22585" y="30193"/>
                  </a:cubicBezTo>
                  <a:cubicBezTo>
                    <a:pt x="10920" y="25489"/>
                    <a:pt x="2848" y="12692"/>
                    <a:pt x="981" y="353"/>
                  </a:cubicBezTo>
                  <a:cubicBezTo>
                    <a:pt x="944" y="107"/>
                    <a:pt x="773"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a:off x="1854175" y="1753150"/>
              <a:ext cx="159900" cy="155175"/>
            </a:xfrm>
            <a:custGeom>
              <a:avLst/>
              <a:gdLst/>
              <a:ahLst/>
              <a:cxnLst/>
              <a:rect l="l" t="t" r="r" b="b"/>
              <a:pathLst>
                <a:path w="6396" h="6207" extrusionOk="0">
                  <a:moveTo>
                    <a:pt x="5517" y="1"/>
                  </a:moveTo>
                  <a:cubicBezTo>
                    <a:pt x="5083" y="2477"/>
                    <a:pt x="738" y="4294"/>
                    <a:pt x="738" y="4294"/>
                  </a:cubicBezTo>
                  <a:lnTo>
                    <a:pt x="1" y="6206"/>
                  </a:lnTo>
                  <a:cubicBezTo>
                    <a:pt x="6396" y="4898"/>
                    <a:pt x="5517" y="1"/>
                    <a:pt x="5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1825675" y="1813875"/>
              <a:ext cx="239650" cy="133475"/>
            </a:xfrm>
            <a:custGeom>
              <a:avLst/>
              <a:gdLst/>
              <a:ahLst/>
              <a:cxnLst/>
              <a:rect l="l" t="t" r="r" b="b"/>
              <a:pathLst>
                <a:path w="9586" h="5339" extrusionOk="0">
                  <a:moveTo>
                    <a:pt x="9586" y="0"/>
                  </a:moveTo>
                  <a:lnTo>
                    <a:pt x="9586" y="0"/>
                  </a:lnTo>
                  <a:cubicBezTo>
                    <a:pt x="8068" y="2803"/>
                    <a:pt x="4648" y="3286"/>
                    <a:pt x="2472" y="3286"/>
                  </a:cubicBezTo>
                  <a:cubicBezTo>
                    <a:pt x="1328" y="3286"/>
                    <a:pt x="528" y="3152"/>
                    <a:pt x="528" y="3152"/>
                  </a:cubicBezTo>
                  <a:lnTo>
                    <a:pt x="1" y="5098"/>
                  </a:lnTo>
                  <a:cubicBezTo>
                    <a:pt x="869" y="5264"/>
                    <a:pt x="1660" y="5338"/>
                    <a:pt x="2382" y="5338"/>
                  </a:cubicBezTo>
                  <a:cubicBezTo>
                    <a:pt x="8503" y="5338"/>
                    <a:pt x="9586" y="1"/>
                    <a:pt x="9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1811350" y="1918950"/>
              <a:ext cx="284425" cy="70750"/>
            </a:xfrm>
            <a:custGeom>
              <a:avLst/>
              <a:gdLst/>
              <a:ahLst/>
              <a:cxnLst/>
              <a:rect l="l" t="t" r="r" b="b"/>
              <a:pathLst>
                <a:path w="11377" h="2830" extrusionOk="0">
                  <a:moveTo>
                    <a:pt x="11377" y="1"/>
                  </a:moveTo>
                  <a:lnTo>
                    <a:pt x="11377" y="1"/>
                  </a:lnTo>
                  <a:cubicBezTo>
                    <a:pt x="9889" y="982"/>
                    <a:pt x="8171" y="1305"/>
                    <a:pt x="6556" y="1305"/>
                  </a:cubicBezTo>
                  <a:cubicBezTo>
                    <a:pt x="3454" y="1305"/>
                    <a:pt x="728" y="114"/>
                    <a:pt x="728" y="114"/>
                  </a:cubicBezTo>
                  <a:lnTo>
                    <a:pt x="0" y="1704"/>
                  </a:lnTo>
                  <a:cubicBezTo>
                    <a:pt x="1776" y="2522"/>
                    <a:pt x="3371" y="2829"/>
                    <a:pt x="4765" y="2829"/>
                  </a:cubicBezTo>
                  <a:cubicBezTo>
                    <a:pt x="8993" y="2829"/>
                    <a:pt x="11377" y="1"/>
                    <a:pt x="11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1731325" y="1972425"/>
              <a:ext cx="115325" cy="199375"/>
            </a:xfrm>
            <a:custGeom>
              <a:avLst/>
              <a:gdLst/>
              <a:ahLst/>
              <a:cxnLst/>
              <a:rect l="l" t="t" r="r" b="b"/>
              <a:pathLst>
                <a:path w="4613" h="7975" extrusionOk="0">
                  <a:moveTo>
                    <a:pt x="2306" y="0"/>
                  </a:moveTo>
                  <a:lnTo>
                    <a:pt x="1081" y="1640"/>
                  </a:lnTo>
                  <a:cubicBezTo>
                    <a:pt x="1081" y="1640"/>
                    <a:pt x="1864" y="6285"/>
                    <a:pt x="1" y="7974"/>
                  </a:cubicBezTo>
                  <a:cubicBezTo>
                    <a:pt x="1" y="7974"/>
                    <a:pt x="4612" y="6103"/>
                    <a:pt x="2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1767525" y="1930625"/>
              <a:ext cx="177175" cy="270700"/>
            </a:xfrm>
            <a:custGeom>
              <a:avLst/>
              <a:gdLst/>
              <a:ahLst/>
              <a:cxnLst/>
              <a:rect l="l" t="t" r="r" b="b"/>
              <a:pathLst>
                <a:path w="7087" h="10828" extrusionOk="0">
                  <a:moveTo>
                    <a:pt x="1364" y="0"/>
                  </a:moveTo>
                  <a:lnTo>
                    <a:pt x="0" y="1484"/>
                  </a:lnTo>
                  <a:cubicBezTo>
                    <a:pt x="0" y="1484"/>
                    <a:pt x="4549" y="6586"/>
                    <a:pt x="2168" y="10828"/>
                  </a:cubicBezTo>
                  <a:cubicBezTo>
                    <a:pt x="2168" y="10828"/>
                    <a:pt x="7086" y="6123"/>
                    <a:pt x="1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1787125" y="1907675"/>
              <a:ext cx="189250" cy="263275"/>
            </a:xfrm>
            <a:custGeom>
              <a:avLst/>
              <a:gdLst/>
              <a:ahLst/>
              <a:cxnLst/>
              <a:rect l="l" t="t" r="r" b="b"/>
              <a:pathLst>
                <a:path w="7570" h="10531" extrusionOk="0">
                  <a:moveTo>
                    <a:pt x="956" y="1"/>
                  </a:moveTo>
                  <a:lnTo>
                    <a:pt x="0" y="1467"/>
                  </a:lnTo>
                  <a:cubicBezTo>
                    <a:pt x="0" y="1467"/>
                    <a:pt x="5691" y="5326"/>
                    <a:pt x="5587" y="10531"/>
                  </a:cubicBezTo>
                  <a:cubicBezTo>
                    <a:pt x="5587" y="10531"/>
                    <a:pt x="7569" y="4296"/>
                    <a:pt x="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1730175" y="1860400"/>
              <a:ext cx="147100" cy="161725"/>
            </a:xfrm>
            <a:custGeom>
              <a:avLst/>
              <a:gdLst/>
              <a:ahLst/>
              <a:cxnLst/>
              <a:rect l="l" t="t" r="r" b="b"/>
              <a:pathLst>
                <a:path w="5884" h="6469" extrusionOk="0">
                  <a:moveTo>
                    <a:pt x="5521" y="0"/>
                  </a:moveTo>
                  <a:cubicBezTo>
                    <a:pt x="4875" y="0"/>
                    <a:pt x="2617" y="127"/>
                    <a:pt x="1415" y="1823"/>
                  </a:cubicBezTo>
                  <a:cubicBezTo>
                    <a:pt x="1" y="3818"/>
                    <a:pt x="1120" y="6468"/>
                    <a:pt x="1120" y="6468"/>
                  </a:cubicBezTo>
                  <a:cubicBezTo>
                    <a:pt x="1120" y="6468"/>
                    <a:pt x="5884" y="4990"/>
                    <a:pt x="5698" y="4"/>
                  </a:cubicBezTo>
                  <a:cubicBezTo>
                    <a:pt x="5698" y="4"/>
                    <a:pt x="5634" y="0"/>
                    <a:pt x="5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1541500" y="2103525"/>
              <a:ext cx="198450" cy="83025"/>
            </a:xfrm>
            <a:custGeom>
              <a:avLst/>
              <a:gdLst/>
              <a:ahLst/>
              <a:cxnLst/>
              <a:rect l="l" t="t" r="r" b="b"/>
              <a:pathLst>
                <a:path w="7938" h="3321" extrusionOk="0">
                  <a:moveTo>
                    <a:pt x="2044" y="0"/>
                  </a:moveTo>
                  <a:lnTo>
                    <a:pt x="0" y="129"/>
                  </a:lnTo>
                  <a:cubicBezTo>
                    <a:pt x="1854" y="2663"/>
                    <a:pt x="3762" y="3321"/>
                    <a:pt x="5242" y="3321"/>
                  </a:cubicBezTo>
                  <a:cubicBezTo>
                    <a:pt x="6838" y="3321"/>
                    <a:pt x="7938" y="2556"/>
                    <a:pt x="7938" y="2556"/>
                  </a:cubicBezTo>
                  <a:lnTo>
                    <a:pt x="7938" y="2556"/>
                  </a:lnTo>
                  <a:cubicBezTo>
                    <a:pt x="7717" y="2614"/>
                    <a:pt x="7487" y="2641"/>
                    <a:pt x="7252" y="2641"/>
                  </a:cubicBezTo>
                  <a:cubicBezTo>
                    <a:pt x="4905" y="2641"/>
                    <a:pt x="2044" y="0"/>
                    <a:pt x="2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1499575" y="2086300"/>
              <a:ext cx="215725" cy="175950"/>
            </a:xfrm>
            <a:custGeom>
              <a:avLst/>
              <a:gdLst/>
              <a:ahLst/>
              <a:cxnLst/>
              <a:rect l="l" t="t" r="r" b="b"/>
              <a:pathLst>
                <a:path w="8629" h="7038" extrusionOk="0">
                  <a:moveTo>
                    <a:pt x="1987" y="0"/>
                  </a:moveTo>
                  <a:lnTo>
                    <a:pt x="0" y="332"/>
                  </a:lnTo>
                  <a:cubicBezTo>
                    <a:pt x="1450" y="6225"/>
                    <a:pt x="5325" y="7037"/>
                    <a:pt x="7352" y="7037"/>
                  </a:cubicBezTo>
                  <a:cubicBezTo>
                    <a:pt x="8125" y="7037"/>
                    <a:pt x="8629" y="6920"/>
                    <a:pt x="8629" y="6920"/>
                  </a:cubicBezTo>
                  <a:cubicBezTo>
                    <a:pt x="3776" y="6597"/>
                    <a:pt x="1987" y="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1474850" y="2089925"/>
              <a:ext cx="157600" cy="240800"/>
            </a:xfrm>
            <a:custGeom>
              <a:avLst/>
              <a:gdLst/>
              <a:ahLst/>
              <a:cxnLst/>
              <a:rect l="l" t="t" r="r" b="b"/>
              <a:pathLst>
                <a:path w="6304" h="9632" extrusionOk="0">
                  <a:moveTo>
                    <a:pt x="14" y="0"/>
                  </a:moveTo>
                  <a:cubicBezTo>
                    <a:pt x="0" y="7884"/>
                    <a:pt x="6304" y="9631"/>
                    <a:pt x="6304" y="9631"/>
                  </a:cubicBezTo>
                  <a:cubicBezTo>
                    <a:pt x="1888" y="6874"/>
                    <a:pt x="1764" y="0"/>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1250775" y="2063400"/>
              <a:ext cx="205250" cy="71700"/>
            </a:xfrm>
            <a:custGeom>
              <a:avLst/>
              <a:gdLst/>
              <a:ahLst/>
              <a:cxnLst/>
              <a:rect l="l" t="t" r="r" b="b"/>
              <a:pathLst>
                <a:path w="8210" h="2868" extrusionOk="0">
                  <a:moveTo>
                    <a:pt x="6208" y="1"/>
                  </a:moveTo>
                  <a:cubicBezTo>
                    <a:pt x="6208" y="1"/>
                    <a:pt x="3442" y="1880"/>
                    <a:pt x="1188" y="1880"/>
                  </a:cubicBezTo>
                  <a:cubicBezTo>
                    <a:pt x="767" y="1880"/>
                    <a:pt x="364" y="1815"/>
                    <a:pt x="0" y="1659"/>
                  </a:cubicBezTo>
                  <a:lnTo>
                    <a:pt x="0" y="1659"/>
                  </a:lnTo>
                  <a:cubicBezTo>
                    <a:pt x="0" y="1659"/>
                    <a:pt x="1283" y="2867"/>
                    <a:pt x="3288" y="2867"/>
                  </a:cubicBezTo>
                  <a:cubicBezTo>
                    <a:pt x="4653" y="2867"/>
                    <a:pt x="6352" y="2308"/>
                    <a:pt x="8210" y="428"/>
                  </a:cubicBezTo>
                  <a:lnTo>
                    <a:pt x="62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261625" y="2052700"/>
              <a:ext cx="237700" cy="156300"/>
            </a:xfrm>
            <a:custGeom>
              <a:avLst/>
              <a:gdLst/>
              <a:ahLst/>
              <a:cxnLst/>
              <a:rect l="l" t="t" r="r" b="b"/>
              <a:pathLst>
                <a:path w="9508" h="6252" extrusionOk="0">
                  <a:moveTo>
                    <a:pt x="7589" y="1"/>
                  </a:moveTo>
                  <a:cubicBezTo>
                    <a:pt x="7589" y="1"/>
                    <a:pt x="5013" y="5882"/>
                    <a:pt x="442" y="5882"/>
                  </a:cubicBezTo>
                  <a:cubicBezTo>
                    <a:pt x="297" y="5882"/>
                    <a:pt x="150" y="5876"/>
                    <a:pt x="0" y="5864"/>
                  </a:cubicBezTo>
                  <a:lnTo>
                    <a:pt x="0" y="5864"/>
                  </a:lnTo>
                  <a:cubicBezTo>
                    <a:pt x="1" y="5864"/>
                    <a:pt x="978" y="6252"/>
                    <a:pt x="2358" y="6252"/>
                  </a:cubicBezTo>
                  <a:cubicBezTo>
                    <a:pt x="4488" y="6252"/>
                    <a:pt x="7577" y="5327"/>
                    <a:pt x="9508" y="621"/>
                  </a:cubicBezTo>
                  <a:lnTo>
                    <a:pt x="75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1333000" y="2060775"/>
              <a:ext cx="191050" cy="221425"/>
            </a:xfrm>
            <a:custGeom>
              <a:avLst/>
              <a:gdLst/>
              <a:ahLst/>
              <a:cxnLst/>
              <a:rect l="l" t="t" r="r" b="b"/>
              <a:pathLst>
                <a:path w="7642" h="8857" extrusionOk="0">
                  <a:moveTo>
                    <a:pt x="5913" y="0"/>
                  </a:moveTo>
                  <a:cubicBezTo>
                    <a:pt x="5913" y="0"/>
                    <a:pt x="4776" y="6780"/>
                    <a:pt x="1" y="8856"/>
                  </a:cubicBezTo>
                  <a:cubicBezTo>
                    <a:pt x="1" y="8856"/>
                    <a:pt x="6494" y="8060"/>
                    <a:pt x="7642" y="258"/>
                  </a:cubicBezTo>
                  <a:lnTo>
                    <a:pt x="59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1398000" y="2023575"/>
              <a:ext cx="194600" cy="98050"/>
            </a:xfrm>
            <a:custGeom>
              <a:avLst/>
              <a:gdLst/>
              <a:ahLst/>
              <a:cxnLst/>
              <a:rect l="l" t="t" r="r" b="b"/>
              <a:pathLst>
                <a:path w="7784" h="3922" extrusionOk="0">
                  <a:moveTo>
                    <a:pt x="3661" y="1"/>
                  </a:moveTo>
                  <a:cubicBezTo>
                    <a:pt x="1586" y="1"/>
                    <a:pt x="1" y="1731"/>
                    <a:pt x="1" y="1731"/>
                  </a:cubicBezTo>
                  <a:cubicBezTo>
                    <a:pt x="1" y="1731"/>
                    <a:pt x="1962" y="3921"/>
                    <a:pt x="4889" y="3921"/>
                  </a:cubicBezTo>
                  <a:cubicBezTo>
                    <a:pt x="5775" y="3921"/>
                    <a:pt x="6749" y="3721"/>
                    <a:pt x="7784" y="3198"/>
                  </a:cubicBezTo>
                  <a:cubicBezTo>
                    <a:pt x="7784" y="3198"/>
                    <a:pt x="6746" y="517"/>
                    <a:pt x="4345" y="65"/>
                  </a:cubicBezTo>
                  <a:cubicBezTo>
                    <a:pt x="4112" y="21"/>
                    <a:pt x="3884" y="1"/>
                    <a:pt x="3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1264475" y="1198525"/>
              <a:ext cx="244050" cy="887725"/>
            </a:xfrm>
            <a:custGeom>
              <a:avLst/>
              <a:gdLst/>
              <a:ahLst/>
              <a:cxnLst/>
              <a:rect l="l" t="t" r="r" b="b"/>
              <a:pathLst>
                <a:path w="9762" h="35509" extrusionOk="0">
                  <a:moveTo>
                    <a:pt x="616" y="0"/>
                  </a:moveTo>
                  <a:cubicBezTo>
                    <a:pt x="316" y="0"/>
                    <a:pt x="0" y="277"/>
                    <a:pt x="131" y="648"/>
                  </a:cubicBezTo>
                  <a:cubicBezTo>
                    <a:pt x="4038" y="11653"/>
                    <a:pt x="7738" y="23387"/>
                    <a:pt x="8781" y="35097"/>
                  </a:cubicBezTo>
                  <a:cubicBezTo>
                    <a:pt x="8806" y="35378"/>
                    <a:pt x="9017" y="35509"/>
                    <a:pt x="9235" y="35509"/>
                  </a:cubicBezTo>
                  <a:cubicBezTo>
                    <a:pt x="9494" y="35509"/>
                    <a:pt x="9761" y="35323"/>
                    <a:pt x="9731" y="34988"/>
                  </a:cubicBezTo>
                  <a:cubicBezTo>
                    <a:pt x="8683" y="23207"/>
                    <a:pt x="4955" y="11369"/>
                    <a:pt x="1025" y="299"/>
                  </a:cubicBezTo>
                  <a:cubicBezTo>
                    <a:pt x="950" y="89"/>
                    <a:pt x="786"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23"/>
          <p:cNvGrpSpPr/>
          <p:nvPr/>
        </p:nvGrpSpPr>
        <p:grpSpPr>
          <a:xfrm>
            <a:off x="1395525" y="4203275"/>
            <a:ext cx="371350" cy="579000"/>
            <a:chOff x="2041875" y="1255825"/>
            <a:chExt cx="371350" cy="579000"/>
          </a:xfrm>
        </p:grpSpPr>
        <p:sp>
          <p:nvSpPr>
            <p:cNvPr id="880" name="Google Shape;880;p23"/>
            <p:cNvSpPr/>
            <p:nvPr/>
          </p:nvSpPr>
          <p:spPr>
            <a:xfrm>
              <a:off x="2041875" y="1582025"/>
              <a:ext cx="48825" cy="63575"/>
            </a:xfrm>
            <a:custGeom>
              <a:avLst/>
              <a:gdLst/>
              <a:ahLst/>
              <a:cxnLst/>
              <a:rect l="l" t="t" r="r" b="b"/>
              <a:pathLst>
                <a:path w="1953" h="2543" extrusionOk="0">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099275" y="1544000"/>
              <a:ext cx="53725" cy="71900"/>
            </a:xfrm>
            <a:custGeom>
              <a:avLst/>
              <a:gdLst/>
              <a:ahLst/>
              <a:cxnLst/>
              <a:rect l="l" t="t" r="r" b="b"/>
              <a:pathLst>
                <a:path w="2149" h="2876" extrusionOk="0">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164900" y="1477300"/>
              <a:ext cx="52450" cy="74900"/>
            </a:xfrm>
            <a:custGeom>
              <a:avLst/>
              <a:gdLst/>
              <a:ahLst/>
              <a:cxnLst/>
              <a:rect l="l" t="t" r="r" b="b"/>
              <a:pathLst>
                <a:path w="2098" h="2996" extrusionOk="0">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2210275" y="1413425"/>
              <a:ext cx="57900" cy="48425"/>
            </a:xfrm>
            <a:custGeom>
              <a:avLst/>
              <a:gdLst/>
              <a:ahLst/>
              <a:cxnLst/>
              <a:rect l="l" t="t" r="r" b="b"/>
              <a:pathLst>
                <a:path w="2316" h="1937" extrusionOk="0">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242950" y="1349050"/>
              <a:ext cx="70700" cy="32100"/>
            </a:xfrm>
            <a:custGeom>
              <a:avLst/>
              <a:gdLst/>
              <a:ahLst/>
              <a:cxnLst/>
              <a:rect l="l" t="t" r="r" b="b"/>
              <a:pathLst>
                <a:path w="2828" h="1284" extrusionOk="0">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283275" y="1255825"/>
              <a:ext cx="62050" cy="37025"/>
            </a:xfrm>
            <a:custGeom>
              <a:avLst/>
              <a:gdLst/>
              <a:ahLst/>
              <a:cxnLst/>
              <a:rect l="l" t="t" r="r" b="b"/>
              <a:pathLst>
                <a:path w="2482" h="1481" extrusionOk="0">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104375" y="1669550"/>
              <a:ext cx="64925" cy="58475"/>
            </a:xfrm>
            <a:custGeom>
              <a:avLst/>
              <a:gdLst/>
              <a:ahLst/>
              <a:cxnLst/>
              <a:rect l="l" t="t" r="r" b="b"/>
              <a:pathLst>
                <a:path w="2597" h="2339" extrusionOk="0">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179250" y="1629375"/>
              <a:ext cx="48600" cy="48000"/>
            </a:xfrm>
            <a:custGeom>
              <a:avLst/>
              <a:gdLst/>
              <a:ahLst/>
              <a:cxnLst/>
              <a:rect l="l" t="t" r="r" b="b"/>
              <a:pathLst>
                <a:path w="1944" h="1920" extrusionOk="0">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2240350" y="1567925"/>
              <a:ext cx="57000" cy="53225"/>
            </a:xfrm>
            <a:custGeom>
              <a:avLst/>
              <a:gdLst/>
              <a:ahLst/>
              <a:cxnLst/>
              <a:rect l="l" t="t" r="r" b="b"/>
              <a:pathLst>
                <a:path w="2280" h="2129" extrusionOk="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2285500" y="1469750"/>
              <a:ext cx="48925" cy="45100"/>
            </a:xfrm>
            <a:custGeom>
              <a:avLst/>
              <a:gdLst/>
              <a:ahLst/>
              <a:cxnLst/>
              <a:rect l="l" t="t" r="r" b="b"/>
              <a:pathLst>
                <a:path w="1957" h="1804" extrusionOk="0">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2328700" y="1394950"/>
              <a:ext cx="59000" cy="40200"/>
            </a:xfrm>
            <a:custGeom>
              <a:avLst/>
              <a:gdLst/>
              <a:ahLst/>
              <a:cxnLst/>
              <a:rect l="l" t="t" r="r" b="b"/>
              <a:pathLst>
                <a:path w="2360" h="1608" extrusionOk="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2351875" y="1322650"/>
              <a:ext cx="49925" cy="42725"/>
            </a:xfrm>
            <a:custGeom>
              <a:avLst/>
              <a:gdLst/>
              <a:ahLst/>
              <a:cxnLst/>
              <a:rect l="l" t="t" r="r" b="b"/>
              <a:pathLst>
                <a:path w="1997" h="1709" extrusionOk="0">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2160525" y="1784275"/>
              <a:ext cx="54000" cy="50550"/>
            </a:xfrm>
            <a:custGeom>
              <a:avLst/>
              <a:gdLst/>
              <a:ahLst/>
              <a:cxnLst/>
              <a:rect l="l" t="t" r="r" b="b"/>
              <a:pathLst>
                <a:path w="2160" h="2022" extrusionOk="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2233100" y="1717525"/>
              <a:ext cx="39700" cy="58650"/>
            </a:xfrm>
            <a:custGeom>
              <a:avLst/>
              <a:gdLst/>
              <a:ahLst/>
              <a:cxnLst/>
              <a:rect l="l" t="t" r="r" b="b"/>
              <a:pathLst>
                <a:path w="1588" h="2346" extrusionOk="0">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2273875" y="1664625"/>
              <a:ext cx="60925" cy="63650"/>
            </a:xfrm>
            <a:custGeom>
              <a:avLst/>
              <a:gdLst/>
              <a:ahLst/>
              <a:cxnLst/>
              <a:rect l="l" t="t" r="r" b="b"/>
              <a:pathLst>
                <a:path w="2437" h="2546" extrusionOk="0">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2332575" y="1578800"/>
              <a:ext cx="50425" cy="66825"/>
            </a:xfrm>
            <a:custGeom>
              <a:avLst/>
              <a:gdLst/>
              <a:ahLst/>
              <a:cxnLst/>
              <a:rect l="l" t="t" r="r" b="b"/>
              <a:pathLst>
                <a:path w="2017" h="2673" extrusionOk="0">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2364925" y="1509175"/>
              <a:ext cx="48300" cy="48150"/>
            </a:xfrm>
            <a:custGeom>
              <a:avLst/>
              <a:gdLst/>
              <a:ahLst/>
              <a:cxnLst/>
              <a:rect l="l" t="t" r="r" b="b"/>
              <a:pathLst>
                <a:path w="1932" h="1926" extrusionOk="0">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3"/>
          <p:cNvGrpSpPr/>
          <p:nvPr/>
        </p:nvGrpSpPr>
        <p:grpSpPr>
          <a:xfrm>
            <a:off x="7635525" y="418725"/>
            <a:ext cx="1066300" cy="739650"/>
            <a:chOff x="525425" y="2571975"/>
            <a:chExt cx="1066300" cy="739650"/>
          </a:xfrm>
        </p:grpSpPr>
        <p:sp>
          <p:nvSpPr>
            <p:cNvPr id="898" name="Google Shape;898;p23"/>
            <p:cNvSpPr/>
            <p:nvPr/>
          </p:nvSpPr>
          <p:spPr>
            <a:xfrm>
              <a:off x="1021700" y="2725175"/>
              <a:ext cx="570025" cy="303250"/>
            </a:xfrm>
            <a:custGeom>
              <a:avLst/>
              <a:gdLst/>
              <a:ahLst/>
              <a:cxnLst/>
              <a:rect l="l" t="t" r="r" b="b"/>
              <a:pathLst>
                <a:path w="22801" h="12130" extrusionOk="0">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1045575" y="2757500"/>
              <a:ext cx="517550" cy="223525"/>
            </a:xfrm>
            <a:custGeom>
              <a:avLst/>
              <a:gdLst/>
              <a:ahLst/>
              <a:cxnLst/>
              <a:rect l="l" t="t" r="r" b="b"/>
              <a:pathLst>
                <a:path w="20702" h="8941" extrusionOk="0">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a:off x="525425" y="2571975"/>
              <a:ext cx="710425" cy="739650"/>
            </a:xfrm>
            <a:custGeom>
              <a:avLst/>
              <a:gdLst/>
              <a:ahLst/>
              <a:cxnLst/>
              <a:rect l="l" t="t" r="r" b="b"/>
              <a:pathLst>
                <a:path w="28417" h="29586" extrusionOk="0">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3"/>
            <p:cNvSpPr/>
            <p:nvPr/>
          </p:nvSpPr>
          <p:spPr>
            <a:xfrm>
              <a:off x="536675" y="2620575"/>
              <a:ext cx="691875" cy="654925"/>
            </a:xfrm>
            <a:custGeom>
              <a:avLst/>
              <a:gdLst/>
              <a:ahLst/>
              <a:cxnLst/>
              <a:rect l="l" t="t" r="r" b="b"/>
              <a:pathLst>
                <a:path w="27675" h="26197" extrusionOk="0">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858250" y="2783350"/>
              <a:ext cx="20000" cy="137125"/>
            </a:xfrm>
            <a:custGeom>
              <a:avLst/>
              <a:gdLst/>
              <a:ahLst/>
              <a:cxnLst/>
              <a:rect l="l" t="t" r="r" b="b"/>
              <a:pathLst>
                <a:path w="800" h="5485" extrusionOk="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882400" y="2764325"/>
              <a:ext cx="44225" cy="156225"/>
            </a:xfrm>
            <a:custGeom>
              <a:avLst/>
              <a:gdLst/>
              <a:ahLst/>
              <a:cxnLst/>
              <a:rect l="l" t="t" r="r" b="b"/>
              <a:pathLst>
                <a:path w="1769" h="6249" extrusionOk="0">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898900" y="2813225"/>
              <a:ext cx="76575" cy="111225"/>
            </a:xfrm>
            <a:custGeom>
              <a:avLst/>
              <a:gdLst/>
              <a:ahLst/>
              <a:cxnLst/>
              <a:rect l="l" t="t" r="r" b="b"/>
              <a:pathLst>
                <a:path w="3063" h="4449" extrusionOk="0">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907700" y="2838050"/>
              <a:ext cx="147925" cy="103950"/>
            </a:xfrm>
            <a:custGeom>
              <a:avLst/>
              <a:gdLst/>
              <a:ahLst/>
              <a:cxnLst/>
              <a:rect l="l" t="t" r="r" b="b"/>
              <a:pathLst>
                <a:path w="5917" h="4158" extrusionOk="0">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a:off x="907325" y="2922375"/>
              <a:ext cx="153650" cy="34175"/>
            </a:xfrm>
            <a:custGeom>
              <a:avLst/>
              <a:gdLst/>
              <a:ahLst/>
              <a:cxnLst/>
              <a:rect l="l" t="t" r="r" b="b"/>
              <a:pathLst>
                <a:path w="6146" h="1367" extrusionOk="0">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898575" y="2968100"/>
              <a:ext cx="174225" cy="47400"/>
            </a:xfrm>
            <a:custGeom>
              <a:avLst/>
              <a:gdLst/>
              <a:ahLst/>
              <a:cxnLst/>
              <a:rect l="l" t="t" r="r" b="b"/>
              <a:pathLst>
                <a:path w="6969" h="1896" extrusionOk="0">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888650" y="2987475"/>
              <a:ext cx="124225" cy="82350"/>
            </a:xfrm>
            <a:custGeom>
              <a:avLst/>
              <a:gdLst/>
              <a:ahLst/>
              <a:cxnLst/>
              <a:rect l="l" t="t" r="r" b="b"/>
              <a:pathLst>
                <a:path w="4969" h="3294" extrusionOk="0">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886925" y="3000500"/>
              <a:ext cx="80625" cy="134025"/>
            </a:xfrm>
            <a:custGeom>
              <a:avLst/>
              <a:gdLst/>
              <a:ahLst/>
              <a:cxnLst/>
              <a:rect l="l" t="t" r="r" b="b"/>
              <a:pathLst>
                <a:path w="3225" h="5361" extrusionOk="0">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876350" y="3007300"/>
              <a:ext cx="15225" cy="133025"/>
            </a:xfrm>
            <a:custGeom>
              <a:avLst/>
              <a:gdLst/>
              <a:ahLst/>
              <a:cxnLst/>
              <a:rect l="l" t="t" r="r" b="b"/>
              <a:pathLst>
                <a:path w="609" h="5321" extrusionOk="0">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806825" y="2995575"/>
              <a:ext cx="60900" cy="171675"/>
            </a:xfrm>
            <a:custGeom>
              <a:avLst/>
              <a:gdLst/>
              <a:ahLst/>
              <a:cxnLst/>
              <a:rect l="l" t="t" r="r" b="b"/>
              <a:pathLst>
                <a:path w="2436" h="6867" extrusionOk="0">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754050" y="2987450"/>
              <a:ext cx="110425" cy="119275"/>
            </a:xfrm>
            <a:custGeom>
              <a:avLst/>
              <a:gdLst/>
              <a:ahLst/>
              <a:cxnLst/>
              <a:rect l="l" t="t" r="r" b="b"/>
              <a:pathLst>
                <a:path w="4417" h="4771" extrusionOk="0">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680850" y="2979250"/>
              <a:ext cx="162550" cy="90475"/>
            </a:xfrm>
            <a:custGeom>
              <a:avLst/>
              <a:gdLst/>
              <a:ahLst/>
              <a:cxnLst/>
              <a:rect l="l" t="t" r="r" b="b"/>
              <a:pathLst>
                <a:path w="6502" h="3619" extrusionOk="0">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698550" y="2955775"/>
              <a:ext cx="136600" cy="19600"/>
            </a:xfrm>
            <a:custGeom>
              <a:avLst/>
              <a:gdLst/>
              <a:ahLst/>
              <a:cxnLst/>
              <a:rect l="l" t="t" r="r" b="b"/>
              <a:pathLst>
                <a:path w="5464" h="784" extrusionOk="0">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653650" y="2864825"/>
              <a:ext cx="182500" cy="81025"/>
            </a:xfrm>
            <a:custGeom>
              <a:avLst/>
              <a:gdLst/>
              <a:ahLst/>
              <a:cxnLst/>
              <a:rect l="l" t="t" r="r" b="b"/>
              <a:pathLst>
                <a:path w="7300" h="3241" extrusionOk="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753750" y="2838300"/>
              <a:ext cx="93725" cy="86225"/>
            </a:xfrm>
            <a:custGeom>
              <a:avLst/>
              <a:gdLst/>
              <a:ahLst/>
              <a:cxnLst/>
              <a:rect l="l" t="t" r="r" b="b"/>
              <a:pathLst>
                <a:path w="3749" h="3449" extrusionOk="0">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776900" y="2764250"/>
              <a:ext cx="87200" cy="151375"/>
            </a:xfrm>
            <a:custGeom>
              <a:avLst/>
              <a:gdLst/>
              <a:ahLst/>
              <a:cxnLst/>
              <a:rect l="l" t="t" r="r" b="b"/>
              <a:pathLst>
                <a:path w="3488" h="6055" extrusionOk="0">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782250" y="2866250"/>
              <a:ext cx="187575" cy="187525"/>
            </a:xfrm>
            <a:custGeom>
              <a:avLst/>
              <a:gdLst/>
              <a:ahLst/>
              <a:cxnLst/>
              <a:rect l="l" t="t" r="r" b="b"/>
              <a:pathLst>
                <a:path w="7503" h="7501" extrusionOk="0">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806800" y="2905250"/>
              <a:ext cx="22400" cy="22375"/>
            </a:xfrm>
            <a:custGeom>
              <a:avLst/>
              <a:gdLst/>
              <a:ahLst/>
              <a:cxnLst/>
              <a:rect l="l" t="t" r="r" b="b"/>
              <a:pathLst>
                <a:path w="896" h="895" extrusionOk="0">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841450" y="2876825"/>
              <a:ext cx="34600" cy="34600"/>
            </a:xfrm>
            <a:custGeom>
              <a:avLst/>
              <a:gdLst/>
              <a:ahLst/>
              <a:cxnLst/>
              <a:rect l="l" t="t" r="r" b="b"/>
              <a:pathLst>
                <a:path w="1384" h="1384" extrusionOk="0">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829175" y="2932575"/>
              <a:ext cx="44650" cy="44700"/>
            </a:xfrm>
            <a:custGeom>
              <a:avLst/>
              <a:gdLst/>
              <a:ahLst/>
              <a:cxnLst/>
              <a:rect l="l" t="t" r="r" b="b"/>
              <a:pathLst>
                <a:path w="1786" h="1788" extrusionOk="0">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795625" y="2948825"/>
              <a:ext cx="22375" cy="22375"/>
            </a:xfrm>
            <a:custGeom>
              <a:avLst/>
              <a:gdLst/>
              <a:ahLst/>
              <a:cxnLst/>
              <a:rect l="l" t="t" r="r" b="b"/>
              <a:pathLst>
                <a:path w="895" h="895" extrusionOk="0">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893300" y="2882925"/>
              <a:ext cx="22375" cy="22400"/>
            </a:xfrm>
            <a:custGeom>
              <a:avLst/>
              <a:gdLst/>
              <a:ahLst/>
              <a:cxnLst/>
              <a:rect l="l" t="t" r="r" b="b"/>
              <a:pathLst>
                <a:path w="895" h="896" extrusionOk="0">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887275" y="2920350"/>
              <a:ext cx="34600" cy="34600"/>
            </a:xfrm>
            <a:custGeom>
              <a:avLst/>
              <a:gdLst/>
              <a:ahLst/>
              <a:cxnLst/>
              <a:rect l="l" t="t" r="r" b="b"/>
              <a:pathLst>
                <a:path w="1384" h="1384" extrusionOk="0">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876025" y="2972250"/>
              <a:ext cx="22375" cy="22325"/>
            </a:xfrm>
            <a:custGeom>
              <a:avLst/>
              <a:gdLst/>
              <a:ahLst/>
              <a:cxnLst/>
              <a:rect l="l" t="t" r="r" b="b"/>
              <a:pathLst>
                <a:path w="895" h="893" extrusionOk="0">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913450" y="2959925"/>
              <a:ext cx="44650" cy="44700"/>
            </a:xfrm>
            <a:custGeom>
              <a:avLst/>
              <a:gdLst/>
              <a:ahLst/>
              <a:cxnLst/>
              <a:rect l="l" t="t" r="r" b="b"/>
              <a:pathLst>
                <a:path w="1786" h="1788" extrusionOk="0">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929600" y="2926450"/>
              <a:ext cx="22375" cy="22400"/>
            </a:xfrm>
            <a:custGeom>
              <a:avLst/>
              <a:gdLst/>
              <a:ahLst/>
              <a:cxnLst/>
              <a:rect l="l" t="t" r="r" b="b"/>
              <a:pathLst>
                <a:path w="895" h="896" extrusionOk="0">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811875" y="2982300"/>
              <a:ext cx="34600" cy="34600"/>
            </a:xfrm>
            <a:custGeom>
              <a:avLst/>
              <a:gdLst/>
              <a:ahLst/>
              <a:cxnLst/>
              <a:rect l="l" t="t" r="r" b="b"/>
              <a:pathLst>
                <a:path w="1384" h="1384" extrusionOk="0">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851450" y="3011325"/>
              <a:ext cx="22375" cy="22375"/>
            </a:xfrm>
            <a:custGeom>
              <a:avLst/>
              <a:gdLst/>
              <a:ahLst/>
              <a:cxnLst/>
              <a:rect l="l" t="t" r="r" b="b"/>
              <a:pathLst>
                <a:path w="895" h="895" extrusionOk="0">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887275" y="2999625"/>
              <a:ext cx="34600" cy="34625"/>
            </a:xfrm>
            <a:custGeom>
              <a:avLst/>
              <a:gdLst/>
              <a:ahLst/>
              <a:cxnLst/>
              <a:rect l="l" t="t" r="r" b="b"/>
              <a:pathLst>
                <a:path w="1384" h="1385" extrusionOk="0">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23"/>
          <p:cNvGrpSpPr/>
          <p:nvPr/>
        </p:nvGrpSpPr>
        <p:grpSpPr>
          <a:xfrm rot="-926027">
            <a:off x="7406860" y="3807119"/>
            <a:ext cx="1081108" cy="937104"/>
            <a:chOff x="5464800" y="2203325"/>
            <a:chExt cx="1402775" cy="1215925"/>
          </a:xfrm>
        </p:grpSpPr>
        <p:sp>
          <p:nvSpPr>
            <p:cNvPr id="932" name="Google Shape;932;p23"/>
            <p:cNvSpPr/>
            <p:nvPr/>
          </p:nvSpPr>
          <p:spPr>
            <a:xfrm>
              <a:off x="5506525" y="2203325"/>
              <a:ext cx="668575" cy="162225"/>
            </a:xfrm>
            <a:custGeom>
              <a:avLst/>
              <a:gdLst/>
              <a:ahLst/>
              <a:cxnLst/>
              <a:rect l="l" t="t" r="r" b="b"/>
              <a:pathLst>
                <a:path w="26743" h="6489" extrusionOk="0">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6175075" y="2203325"/>
              <a:ext cx="668525" cy="162225"/>
            </a:xfrm>
            <a:custGeom>
              <a:avLst/>
              <a:gdLst/>
              <a:ahLst/>
              <a:cxnLst/>
              <a:rect l="l" t="t" r="r" b="b"/>
              <a:pathLst>
                <a:path w="26741" h="6489" extrusionOk="0">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6040950" y="2365525"/>
              <a:ext cx="250500" cy="1053725"/>
            </a:xfrm>
            <a:custGeom>
              <a:avLst/>
              <a:gdLst/>
              <a:ahLst/>
              <a:cxnLst/>
              <a:rect l="l" t="t" r="r" b="b"/>
              <a:pathLst>
                <a:path w="10020" h="42149" extrusionOk="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6040950" y="2365525"/>
              <a:ext cx="250500" cy="21175"/>
            </a:xfrm>
            <a:custGeom>
              <a:avLst/>
              <a:gdLst/>
              <a:ahLst/>
              <a:cxnLst/>
              <a:rect l="l" t="t" r="r" b="b"/>
              <a:pathLst>
                <a:path w="10020" h="847" extrusionOk="0">
                  <a:moveTo>
                    <a:pt x="0" y="0"/>
                  </a:moveTo>
                  <a:cubicBezTo>
                    <a:pt x="0" y="0"/>
                    <a:pt x="2138" y="847"/>
                    <a:pt x="5106" y="847"/>
                  </a:cubicBezTo>
                  <a:cubicBezTo>
                    <a:pt x="6591" y="847"/>
                    <a:pt x="8283" y="635"/>
                    <a:pt x="10020" y="0"/>
                  </a:cubicBezTo>
                  <a:close/>
                </a:path>
              </a:pathLst>
            </a:custGeom>
            <a:solidFill>
              <a:srgbClr val="2F8E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6040950" y="2408125"/>
              <a:ext cx="250500" cy="163950"/>
            </a:xfrm>
            <a:custGeom>
              <a:avLst/>
              <a:gdLst/>
              <a:ahLst/>
              <a:cxnLst/>
              <a:rect l="l" t="t" r="r" b="b"/>
              <a:pathLst>
                <a:path w="10020" h="6558" extrusionOk="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6040950" y="3200675"/>
              <a:ext cx="250500" cy="163925"/>
            </a:xfrm>
            <a:custGeom>
              <a:avLst/>
              <a:gdLst/>
              <a:ahLst/>
              <a:cxnLst/>
              <a:rect l="l" t="t" r="r" b="b"/>
              <a:pathLst>
                <a:path w="10020" h="6557" extrusionOk="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5464800" y="2215250"/>
              <a:ext cx="576175" cy="1167250"/>
            </a:xfrm>
            <a:custGeom>
              <a:avLst/>
              <a:gdLst/>
              <a:ahLst/>
              <a:cxnLst/>
              <a:rect l="l" t="t" r="r" b="b"/>
              <a:pathLst>
                <a:path w="23047" h="46690" extrusionOk="0">
                  <a:moveTo>
                    <a:pt x="0" y="0"/>
                  </a:moveTo>
                  <a:lnTo>
                    <a:pt x="0" y="37273"/>
                  </a:lnTo>
                  <a:lnTo>
                    <a:pt x="23046" y="46690"/>
                  </a:lnTo>
                  <a:lnTo>
                    <a:pt x="23046" y="601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5483425" y="2257175"/>
              <a:ext cx="538875" cy="1084575"/>
            </a:xfrm>
            <a:custGeom>
              <a:avLst/>
              <a:gdLst/>
              <a:ahLst/>
              <a:cxnLst/>
              <a:rect l="l" t="t" r="r" b="b"/>
              <a:pathLst>
                <a:path w="21555" h="43383" extrusionOk="0">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6291425" y="2215250"/>
              <a:ext cx="576150" cy="1167250"/>
            </a:xfrm>
            <a:custGeom>
              <a:avLst/>
              <a:gdLst/>
              <a:ahLst/>
              <a:cxnLst/>
              <a:rect l="l" t="t" r="r" b="b"/>
              <a:pathLst>
                <a:path w="23046" h="46690" extrusionOk="0">
                  <a:moveTo>
                    <a:pt x="23045" y="0"/>
                  </a:moveTo>
                  <a:lnTo>
                    <a:pt x="1" y="6011"/>
                  </a:lnTo>
                  <a:lnTo>
                    <a:pt x="1" y="46690"/>
                  </a:lnTo>
                  <a:lnTo>
                    <a:pt x="23045" y="37273"/>
                  </a:lnTo>
                  <a:lnTo>
                    <a:pt x="230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6310075" y="2257225"/>
              <a:ext cx="538850" cy="1084575"/>
            </a:xfrm>
            <a:custGeom>
              <a:avLst/>
              <a:gdLst/>
              <a:ahLst/>
              <a:cxnLst/>
              <a:rect l="l" t="t" r="r" b="b"/>
              <a:pathLst>
                <a:path w="21554" h="43383" extrusionOk="0">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4">
  <p:cSld name="CUSTOM_3_1_1">
    <p:bg>
      <p:bgPr>
        <a:blipFill>
          <a:blip r:embed="rId2">
            <a:alphaModFix/>
          </a:blip>
          <a:stretch>
            <a:fillRect/>
          </a:stretch>
        </a:blipFill>
        <a:effectLst/>
      </p:bgPr>
    </p:bg>
    <p:spTree>
      <p:nvGrpSpPr>
        <p:cNvPr id="1" name="Shape 942"/>
        <p:cNvGrpSpPr/>
        <p:nvPr/>
      </p:nvGrpSpPr>
      <p:grpSpPr>
        <a:xfrm>
          <a:off x="0" y="0"/>
          <a:ext cx="0" cy="0"/>
          <a:chOff x="0" y="0"/>
          <a:chExt cx="0" cy="0"/>
        </a:xfrm>
      </p:grpSpPr>
      <p:sp>
        <p:nvSpPr>
          <p:cNvPr id="943" name="Google Shape;943;p24"/>
          <p:cNvSpPr txBox="1">
            <a:spLocks noGrp="1"/>
          </p:cNvSpPr>
          <p:nvPr>
            <p:ph type="title" hasCustomPrompt="1"/>
          </p:nvPr>
        </p:nvSpPr>
        <p:spPr>
          <a:xfrm>
            <a:off x="1695475" y="1247325"/>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44" name="Google Shape;944;p24"/>
          <p:cNvSpPr txBox="1">
            <a:spLocks noGrp="1"/>
          </p:cNvSpPr>
          <p:nvPr>
            <p:ph type="title" idx="2"/>
          </p:nvPr>
        </p:nvSpPr>
        <p:spPr>
          <a:xfrm>
            <a:off x="1696625" y="2836338"/>
            <a:ext cx="2798100" cy="4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945" name="Google Shape;945;p24"/>
          <p:cNvSpPr txBox="1">
            <a:spLocks noGrp="1"/>
          </p:cNvSpPr>
          <p:nvPr>
            <p:ph type="subTitle" idx="1"/>
          </p:nvPr>
        </p:nvSpPr>
        <p:spPr>
          <a:xfrm>
            <a:off x="1678225" y="3306663"/>
            <a:ext cx="2798100" cy="58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solidFill>
                  <a:schemeClr val="dk1"/>
                </a:solidFill>
                <a:latin typeface="Barlow"/>
                <a:ea typeface="Barlow"/>
                <a:cs typeface="Barlow"/>
                <a:sym typeface="Barlow"/>
              </a:defRPr>
            </a:lvl1pPr>
            <a:lvl2pPr lvl="1" rtl="0">
              <a:lnSpc>
                <a:spcPct val="100000"/>
              </a:lnSpc>
              <a:spcBef>
                <a:spcPts val="1600"/>
              </a:spcBef>
              <a:spcAft>
                <a:spcPts val="0"/>
              </a:spcAft>
              <a:buNone/>
              <a:defRPr sz="2000"/>
            </a:lvl2pPr>
            <a:lvl3pPr lvl="2" rtl="0">
              <a:lnSpc>
                <a:spcPct val="100000"/>
              </a:lnSpc>
              <a:spcBef>
                <a:spcPts val="1600"/>
              </a:spcBef>
              <a:spcAft>
                <a:spcPts val="0"/>
              </a:spcAft>
              <a:buNone/>
              <a:defRPr sz="2000"/>
            </a:lvl3pPr>
            <a:lvl4pPr lvl="3" rtl="0">
              <a:lnSpc>
                <a:spcPct val="100000"/>
              </a:lnSpc>
              <a:spcBef>
                <a:spcPts val="1600"/>
              </a:spcBef>
              <a:spcAft>
                <a:spcPts val="0"/>
              </a:spcAft>
              <a:buNone/>
              <a:defRPr sz="2000"/>
            </a:lvl4pPr>
            <a:lvl5pPr lvl="4" rtl="0">
              <a:lnSpc>
                <a:spcPct val="100000"/>
              </a:lnSpc>
              <a:spcBef>
                <a:spcPts val="1600"/>
              </a:spcBef>
              <a:spcAft>
                <a:spcPts val="0"/>
              </a:spcAft>
              <a:buNone/>
              <a:defRPr sz="2000"/>
            </a:lvl5pPr>
            <a:lvl6pPr lvl="5" rtl="0">
              <a:lnSpc>
                <a:spcPct val="100000"/>
              </a:lnSpc>
              <a:spcBef>
                <a:spcPts val="1600"/>
              </a:spcBef>
              <a:spcAft>
                <a:spcPts val="0"/>
              </a:spcAft>
              <a:buNone/>
              <a:defRPr sz="2000"/>
            </a:lvl6pPr>
            <a:lvl7pPr lvl="6" rtl="0">
              <a:lnSpc>
                <a:spcPct val="100000"/>
              </a:lnSpc>
              <a:spcBef>
                <a:spcPts val="1600"/>
              </a:spcBef>
              <a:spcAft>
                <a:spcPts val="0"/>
              </a:spcAft>
              <a:buNone/>
              <a:defRPr sz="2000"/>
            </a:lvl7pPr>
            <a:lvl8pPr lvl="7" rtl="0">
              <a:lnSpc>
                <a:spcPct val="100000"/>
              </a:lnSpc>
              <a:spcBef>
                <a:spcPts val="1600"/>
              </a:spcBef>
              <a:spcAft>
                <a:spcPts val="0"/>
              </a:spcAft>
              <a:buNone/>
              <a:defRPr sz="2000"/>
            </a:lvl8pPr>
            <a:lvl9pPr lvl="8" rtl="0">
              <a:lnSpc>
                <a:spcPct val="100000"/>
              </a:lnSpc>
              <a:spcBef>
                <a:spcPts val="1600"/>
              </a:spcBef>
              <a:spcAft>
                <a:spcPts val="1600"/>
              </a:spcAft>
              <a:buNone/>
              <a:defRPr sz="2000"/>
            </a:lvl9pPr>
          </a:lstStyle>
          <a:p>
            <a:endParaRPr/>
          </a:p>
        </p:txBody>
      </p:sp>
      <p:sp>
        <p:nvSpPr>
          <p:cNvPr id="946" name="Google Shape;946;p24"/>
          <p:cNvSpPr/>
          <p:nvPr/>
        </p:nvSpPr>
        <p:spPr>
          <a:xfrm rot="10800000">
            <a:off x="3980206" y="-11"/>
            <a:ext cx="5163794" cy="2102861"/>
          </a:xfrm>
          <a:custGeom>
            <a:avLst/>
            <a:gdLst/>
            <a:ahLst/>
            <a:cxnLst/>
            <a:rect l="l" t="t" r="r" b="b"/>
            <a:pathLst>
              <a:path w="75721" h="30836" extrusionOk="0">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24"/>
          <p:cNvGrpSpPr/>
          <p:nvPr/>
        </p:nvGrpSpPr>
        <p:grpSpPr>
          <a:xfrm>
            <a:off x="7215876" y="4265976"/>
            <a:ext cx="644149" cy="872863"/>
            <a:chOff x="3537475" y="3896700"/>
            <a:chExt cx="485125" cy="657375"/>
          </a:xfrm>
        </p:grpSpPr>
        <p:sp>
          <p:nvSpPr>
            <p:cNvPr id="948" name="Google Shape;948;p24"/>
            <p:cNvSpPr/>
            <p:nvPr/>
          </p:nvSpPr>
          <p:spPr>
            <a:xfrm>
              <a:off x="3662200" y="4163150"/>
              <a:ext cx="189700" cy="390925"/>
            </a:xfrm>
            <a:custGeom>
              <a:avLst/>
              <a:gdLst/>
              <a:ahLst/>
              <a:cxnLst/>
              <a:rect l="l" t="t" r="r" b="b"/>
              <a:pathLst>
                <a:path w="7588" h="15637" extrusionOk="0">
                  <a:moveTo>
                    <a:pt x="7381" y="1"/>
                  </a:moveTo>
                  <a:cubicBezTo>
                    <a:pt x="7345" y="1"/>
                    <a:pt x="7308" y="15"/>
                    <a:pt x="7278" y="50"/>
                  </a:cubicBezTo>
                  <a:cubicBezTo>
                    <a:pt x="6529" y="890"/>
                    <a:pt x="5826" y="1774"/>
                    <a:pt x="5178" y="2694"/>
                  </a:cubicBezTo>
                  <a:cubicBezTo>
                    <a:pt x="4529" y="3613"/>
                    <a:pt x="3933" y="4566"/>
                    <a:pt x="3392" y="5552"/>
                  </a:cubicBezTo>
                  <a:cubicBezTo>
                    <a:pt x="2853" y="6535"/>
                    <a:pt x="2367" y="7547"/>
                    <a:pt x="1939" y="8585"/>
                  </a:cubicBezTo>
                  <a:cubicBezTo>
                    <a:pt x="1509" y="9627"/>
                    <a:pt x="1136" y="10696"/>
                    <a:pt x="824" y="11781"/>
                  </a:cubicBezTo>
                  <a:cubicBezTo>
                    <a:pt x="516" y="12859"/>
                    <a:pt x="267" y="13953"/>
                    <a:pt x="82" y="15060"/>
                  </a:cubicBezTo>
                  <a:cubicBezTo>
                    <a:pt x="59" y="15200"/>
                    <a:pt x="36" y="15338"/>
                    <a:pt x="14" y="15477"/>
                  </a:cubicBezTo>
                  <a:cubicBezTo>
                    <a:pt x="1" y="15579"/>
                    <a:pt x="83" y="15637"/>
                    <a:pt x="163" y="15637"/>
                  </a:cubicBezTo>
                  <a:cubicBezTo>
                    <a:pt x="226" y="15637"/>
                    <a:pt x="287" y="15601"/>
                    <a:pt x="300" y="15521"/>
                  </a:cubicBezTo>
                  <a:cubicBezTo>
                    <a:pt x="468" y="14418"/>
                    <a:pt x="699" y="13323"/>
                    <a:pt x="991" y="12247"/>
                  </a:cubicBezTo>
                  <a:cubicBezTo>
                    <a:pt x="1283" y="11173"/>
                    <a:pt x="1638" y="10115"/>
                    <a:pt x="2047" y="9080"/>
                  </a:cubicBezTo>
                  <a:cubicBezTo>
                    <a:pt x="2458" y="8042"/>
                    <a:pt x="2929" y="7027"/>
                    <a:pt x="3452" y="6041"/>
                  </a:cubicBezTo>
                  <a:cubicBezTo>
                    <a:pt x="3976" y="5059"/>
                    <a:pt x="4552" y="4105"/>
                    <a:pt x="5184" y="3186"/>
                  </a:cubicBezTo>
                  <a:cubicBezTo>
                    <a:pt x="5812" y="2271"/>
                    <a:pt x="6492" y="1390"/>
                    <a:pt x="7218" y="550"/>
                  </a:cubicBezTo>
                  <a:cubicBezTo>
                    <a:pt x="7310" y="441"/>
                    <a:pt x="7403" y="337"/>
                    <a:pt x="7496" y="232"/>
                  </a:cubicBezTo>
                  <a:cubicBezTo>
                    <a:pt x="7588" y="129"/>
                    <a:pt x="7488" y="1"/>
                    <a:pt x="7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3777875" y="3896700"/>
              <a:ext cx="189925" cy="359925"/>
            </a:xfrm>
            <a:custGeom>
              <a:avLst/>
              <a:gdLst/>
              <a:ahLst/>
              <a:cxnLst/>
              <a:rect l="l" t="t" r="r" b="b"/>
              <a:pathLst>
                <a:path w="7597" h="14397" extrusionOk="0">
                  <a:moveTo>
                    <a:pt x="4639" y="0"/>
                  </a:moveTo>
                  <a:cubicBezTo>
                    <a:pt x="4024" y="0"/>
                    <a:pt x="3468" y="241"/>
                    <a:pt x="3021" y="548"/>
                  </a:cubicBezTo>
                  <a:cubicBezTo>
                    <a:pt x="1018" y="1922"/>
                    <a:pt x="688" y="4469"/>
                    <a:pt x="630" y="6838"/>
                  </a:cubicBezTo>
                  <a:cubicBezTo>
                    <a:pt x="577" y="8985"/>
                    <a:pt x="0" y="12216"/>
                    <a:pt x="210" y="14396"/>
                  </a:cubicBezTo>
                  <a:cubicBezTo>
                    <a:pt x="3961" y="12111"/>
                    <a:pt x="6518" y="8557"/>
                    <a:pt x="7337" y="4482"/>
                  </a:cubicBezTo>
                  <a:cubicBezTo>
                    <a:pt x="7505" y="3648"/>
                    <a:pt x="7597" y="2758"/>
                    <a:pt x="7245" y="1884"/>
                  </a:cubicBezTo>
                  <a:cubicBezTo>
                    <a:pt x="6894" y="1008"/>
                    <a:pt x="5986" y="160"/>
                    <a:pt x="4948" y="21"/>
                  </a:cubicBezTo>
                  <a:cubicBezTo>
                    <a:pt x="4844" y="7"/>
                    <a:pt x="4741" y="0"/>
                    <a:pt x="4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3537475" y="4058875"/>
              <a:ext cx="205850" cy="345500"/>
            </a:xfrm>
            <a:custGeom>
              <a:avLst/>
              <a:gdLst/>
              <a:ahLst/>
              <a:cxnLst/>
              <a:rect l="l" t="t" r="r" b="b"/>
              <a:pathLst>
                <a:path w="8234" h="13820" extrusionOk="0">
                  <a:moveTo>
                    <a:pt x="3255" y="0"/>
                  </a:moveTo>
                  <a:cubicBezTo>
                    <a:pt x="2790" y="0"/>
                    <a:pt x="2321" y="101"/>
                    <a:pt x="1917" y="329"/>
                  </a:cubicBezTo>
                  <a:cubicBezTo>
                    <a:pt x="1289" y="684"/>
                    <a:pt x="933" y="1271"/>
                    <a:pt x="739" y="1842"/>
                  </a:cubicBezTo>
                  <a:cubicBezTo>
                    <a:pt x="1" y="4033"/>
                    <a:pt x="1234" y="6127"/>
                    <a:pt x="2578" y="7930"/>
                  </a:cubicBezTo>
                  <a:cubicBezTo>
                    <a:pt x="3794" y="9566"/>
                    <a:pt x="5239" y="12313"/>
                    <a:pt x="6677" y="13820"/>
                  </a:cubicBezTo>
                  <a:cubicBezTo>
                    <a:pt x="8233" y="9934"/>
                    <a:pt x="8125" y="5795"/>
                    <a:pt x="6370" y="2275"/>
                  </a:cubicBezTo>
                  <a:cubicBezTo>
                    <a:pt x="6011" y="1554"/>
                    <a:pt x="5561" y="835"/>
                    <a:pt x="4779" y="386"/>
                  </a:cubicBezTo>
                  <a:cubicBezTo>
                    <a:pt x="4353" y="143"/>
                    <a:pt x="3807" y="0"/>
                    <a:pt x="3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3677000" y="4189350"/>
              <a:ext cx="345600" cy="294325"/>
            </a:xfrm>
            <a:custGeom>
              <a:avLst/>
              <a:gdLst/>
              <a:ahLst/>
              <a:cxnLst/>
              <a:rect l="l" t="t" r="r" b="b"/>
              <a:pathLst>
                <a:path w="13824" h="11773" extrusionOk="0">
                  <a:moveTo>
                    <a:pt x="11547" y="0"/>
                  </a:moveTo>
                  <a:cubicBezTo>
                    <a:pt x="11283" y="0"/>
                    <a:pt x="11016" y="33"/>
                    <a:pt x="10759" y="87"/>
                  </a:cubicBezTo>
                  <a:cubicBezTo>
                    <a:pt x="8204" y="620"/>
                    <a:pt x="6385" y="2837"/>
                    <a:pt x="4910" y="4990"/>
                  </a:cubicBezTo>
                  <a:cubicBezTo>
                    <a:pt x="3575" y="6941"/>
                    <a:pt x="1131" y="9697"/>
                    <a:pt x="0" y="11772"/>
                  </a:cubicBezTo>
                  <a:cubicBezTo>
                    <a:pt x="4612" y="11039"/>
                    <a:pt x="8957" y="8706"/>
                    <a:pt x="12116" y="5266"/>
                  </a:cubicBezTo>
                  <a:cubicBezTo>
                    <a:pt x="12763" y="4562"/>
                    <a:pt x="13381" y="3778"/>
                    <a:pt x="13602" y="2847"/>
                  </a:cubicBezTo>
                  <a:cubicBezTo>
                    <a:pt x="13824" y="1918"/>
                    <a:pt x="13552" y="810"/>
                    <a:pt x="12740" y="306"/>
                  </a:cubicBezTo>
                  <a:cubicBezTo>
                    <a:pt x="12384" y="85"/>
                    <a:pt x="11969" y="0"/>
                    <a:pt x="115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4"/>
          <p:cNvGrpSpPr/>
          <p:nvPr/>
        </p:nvGrpSpPr>
        <p:grpSpPr>
          <a:xfrm>
            <a:off x="7860029" y="2881514"/>
            <a:ext cx="1284149" cy="2261816"/>
            <a:chOff x="3124450" y="3105650"/>
            <a:chExt cx="482400" cy="849700"/>
          </a:xfrm>
        </p:grpSpPr>
        <p:sp>
          <p:nvSpPr>
            <p:cNvPr id="953" name="Google Shape;953;p24"/>
            <p:cNvSpPr/>
            <p:nvPr/>
          </p:nvSpPr>
          <p:spPr>
            <a:xfrm>
              <a:off x="3281450" y="3291700"/>
              <a:ext cx="325400" cy="663650"/>
            </a:xfrm>
            <a:custGeom>
              <a:avLst/>
              <a:gdLst/>
              <a:ahLst/>
              <a:cxnLst/>
              <a:rect l="l" t="t" r="r" b="b"/>
              <a:pathLst>
                <a:path w="13016" h="26546" extrusionOk="0">
                  <a:moveTo>
                    <a:pt x="143" y="1"/>
                  </a:moveTo>
                  <a:cubicBezTo>
                    <a:pt x="71" y="1"/>
                    <a:pt x="0" y="100"/>
                    <a:pt x="57" y="181"/>
                  </a:cubicBezTo>
                  <a:cubicBezTo>
                    <a:pt x="1118" y="1662"/>
                    <a:pt x="1850" y="3348"/>
                    <a:pt x="2397" y="5078"/>
                  </a:cubicBezTo>
                  <a:cubicBezTo>
                    <a:pt x="2949" y="6820"/>
                    <a:pt x="3328" y="8613"/>
                    <a:pt x="3726" y="10395"/>
                  </a:cubicBezTo>
                  <a:cubicBezTo>
                    <a:pt x="4137" y="12246"/>
                    <a:pt x="4572" y="14096"/>
                    <a:pt x="5216" y="15883"/>
                  </a:cubicBezTo>
                  <a:cubicBezTo>
                    <a:pt x="5913" y="17824"/>
                    <a:pt x="6815" y="19690"/>
                    <a:pt x="7908" y="21440"/>
                  </a:cubicBezTo>
                  <a:cubicBezTo>
                    <a:pt x="9023" y="23227"/>
                    <a:pt x="10359" y="24939"/>
                    <a:pt x="12128" y="26119"/>
                  </a:cubicBezTo>
                  <a:cubicBezTo>
                    <a:pt x="12348" y="26267"/>
                    <a:pt x="12574" y="26405"/>
                    <a:pt x="12806" y="26532"/>
                  </a:cubicBezTo>
                  <a:cubicBezTo>
                    <a:pt x="12824" y="26541"/>
                    <a:pt x="12841" y="26546"/>
                    <a:pt x="12857" y="26546"/>
                  </a:cubicBezTo>
                  <a:cubicBezTo>
                    <a:pt x="12949" y="26546"/>
                    <a:pt x="13015" y="26410"/>
                    <a:pt x="12916" y="26354"/>
                  </a:cubicBezTo>
                  <a:cubicBezTo>
                    <a:pt x="11036" y="25313"/>
                    <a:pt x="9601" y="23650"/>
                    <a:pt x="8433" y="21876"/>
                  </a:cubicBezTo>
                  <a:cubicBezTo>
                    <a:pt x="7290" y="20140"/>
                    <a:pt x="6341" y="18273"/>
                    <a:pt x="5603" y="16332"/>
                  </a:cubicBezTo>
                  <a:cubicBezTo>
                    <a:pt x="4919" y="14545"/>
                    <a:pt x="4456" y="12694"/>
                    <a:pt x="4037" y="10831"/>
                  </a:cubicBezTo>
                  <a:cubicBezTo>
                    <a:pt x="3635" y="9046"/>
                    <a:pt x="3267" y="7250"/>
                    <a:pt x="2744" y="5495"/>
                  </a:cubicBezTo>
                  <a:cubicBezTo>
                    <a:pt x="2229" y="3773"/>
                    <a:pt x="1561" y="2084"/>
                    <a:pt x="577" y="575"/>
                  </a:cubicBezTo>
                  <a:cubicBezTo>
                    <a:pt x="459" y="393"/>
                    <a:pt x="337" y="216"/>
                    <a:pt x="212" y="40"/>
                  </a:cubicBezTo>
                  <a:cubicBezTo>
                    <a:pt x="192" y="12"/>
                    <a:pt x="167"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3434925" y="3405175"/>
              <a:ext cx="38100" cy="360450"/>
            </a:xfrm>
            <a:custGeom>
              <a:avLst/>
              <a:gdLst/>
              <a:ahLst/>
              <a:cxnLst/>
              <a:rect l="l" t="t" r="r" b="b"/>
              <a:pathLst>
                <a:path w="1524" h="14418" extrusionOk="0">
                  <a:moveTo>
                    <a:pt x="142" y="1"/>
                  </a:moveTo>
                  <a:cubicBezTo>
                    <a:pt x="72" y="1"/>
                    <a:pt x="0" y="71"/>
                    <a:pt x="41" y="151"/>
                  </a:cubicBezTo>
                  <a:cubicBezTo>
                    <a:pt x="474" y="1002"/>
                    <a:pt x="798" y="1905"/>
                    <a:pt x="1007" y="2836"/>
                  </a:cubicBezTo>
                  <a:cubicBezTo>
                    <a:pt x="1215" y="3770"/>
                    <a:pt x="1307" y="4728"/>
                    <a:pt x="1276" y="5687"/>
                  </a:cubicBezTo>
                  <a:cubicBezTo>
                    <a:pt x="1246" y="6621"/>
                    <a:pt x="1096" y="7547"/>
                    <a:pt x="925" y="8464"/>
                  </a:cubicBezTo>
                  <a:cubicBezTo>
                    <a:pt x="752" y="9387"/>
                    <a:pt x="558" y="10306"/>
                    <a:pt x="436" y="11237"/>
                  </a:cubicBezTo>
                  <a:cubicBezTo>
                    <a:pt x="315" y="12152"/>
                    <a:pt x="271" y="13080"/>
                    <a:pt x="393" y="13997"/>
                  </a:cubicBezTo>
                  <a:cubicBezTo>
                    <a:pt x="408" y="14112"/>
                    <a:pt x="428" y="14225"/>
                    <a:pt x="446" y="14338"/>
                  </a:cubicBezTo>
                  <a:cubicBezTo>
                    <a:pt x="456" y="14393"/>
                    <a:pt x="496" y="14417"/>
                    <a:pt x="539" y="14417"/>
                  </a:cubicBezTo>
                  <a:cubicBezTo>
                    <a:pt x="599" y="14417"/>
                    <a:pt x="663" y="14369"/>
                    <a:pt x="650" y="14292"/>
                  </a:cubicBezTo>
                  <a:cubicBezTo>
                    <a:pt x="485" y="13380"/>
                    <a:pt x="503" y="12447"/>
                    <a:pt x="607" y="11530"/>
                  </a:cubicBezTo>
                  <a:cubicBezTo>
                    <a:pt x="712" y="10604"/>
                    <a:pt x="902" y="9691"/>
                    <a:pt x="1076" y="8776"/>
                  </a:cubicBezTo>
                  <a:cubicBezTo>
                    <a:pt x="1253" y="7850"/>
                    <a:pt x="1417" y="6914"/>
                    <a:pt x="1471" y="5971"/>
                  </a:cubicBezTo>
                  <a:cubicBezTo>
                    <a:pt x="1524" y="5016"/>
                    <a:pt x="1458" y="4051"/>
                    <a:pt x="1276" y="3111"/>
                  </a:cubicBezTo>
                  <a:cubicBezTo>
                    <a:pt x="1093" y="2167"/>
                    <a:pt x="793" y="1243"/>
                    <a:pt x="384" y="375"/>
                  </a:cubicBezTo>
                  <a:cubicBezTo>
                    <a:pt x="335" y="268"/>
                    <a:pt x="281" y="161"/>
                    <a:pt x="228" y="56"/>
                  </a:cubicBezTo>
                  <a:cubicBezTo>
                    <a:pt x="208" y="17"/>
                    <a:pt x="175"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3247475" y="3414700"/>
              <a:ext cx="136225" cy="165250"/>
            </a:xfrm>
            <a:custGeom>
              <a:avLst/>
              <a:gdLst/>
              <a:ahLst/>
              <a:cxnLst/>
              <a:rect l="l" t="t" r="r" b="b"/>
              <a:pathLst>
                <a:path w="5449" h="6610" extrusionOk="0">
                  <a:moveTo>
                    <a:pt x="123" y="1"/>
                  </a:moveTo>
                  <a:cubicBezTo>
                    <a:pt x="63" y="1"/>
                    <a:pt x="1" y="48"/>
                    <a:pt x="18" y="126"/>
                  </a:cubicBezTo>
                  <a:cubicBezTo>
                    <a:pt x="137" y="641"/>
                    <a:pt x="337" y="1136"/>
                    <a:pt x="583" y="1604"/>
                  </a:cubicBezTo>
                  <a:cubicBezTo>
                    <a:pt x="829" y="2072"/>
                    <a:pt x="1120" y="2515"/>
                    <a:pt x="1421" y="2950"/>
                  </a:cubicBezTo>
                  <a:cubicBezTo>
                    <a:pt x="1749" y="3424"/>
                    <a:pt x="2087" y="3893"/>
                    <a:pt x="2454" y="4338"/>
                  </a:cubicBezTo>
                  <a:cubicBezTo>
                    <a:pt x="2819" y="4782"/>
                    <a:pt x="3214" y="5205"/>
                    <a:pt x="3652" y="5578"/>
                  </a:cubicBezTo>
                  <a:cubicBezTo>
                    <a:pt x="4091" y="5952"/>
                    <a:pt x="4571" y="6278"/>
                    <a:pt x="5098" y="6518"/>
                  </a:cubicBezTo>
                  <a:cubicBezTo>
                    <a:pt x="5166" y="6548"/>
                    <a:pt x="5230" y="6577"/>
                    <a:pt x="5297" y="6603"/>
                  </a:cubicBezTo>
                  <a:cubicBezTo>
                    <a:pt x="5307" y="6608"/>
                    <a:pt x="5317" y="6609"/>
                    <a:pt x="5327" y="6609"/>
                  </a:cubicBezTo>
                  <a:cubicBezTo>
                    <a:pt x="5371" y="6609"/>
                    <a:pt x="5415" y="6576"/>
                    <a:pt x="5427" y="6535"/>
                  </a:cubicBezTo>
                  <a:cubicBezTo>
                    <a:pt x="5448" y="6477"/>
                    <a:pt x="5412" y="6426"/>
                    <a:pt x="5360" y="6406"/>
                  </a:cubicBezTo>
                  <a:cubicBezTo>
                    <a:pt x="4846" y="6194"/>
                    <a:pt x="4371" y="5894"/>
                    <a:pt x="3937" y="5544"/>
                  </a:cubicBezTo>
                  <a:cubicBezTo>
                    <a:pt x="3500" y="5191"/>
                    <a:pt x="3107" y="4783"/>
                    <a:pt x="2743" y="4355"/>
                  </a:cubicBezTo>
                  <a:cubicBezTo>
                    <a:pt x="2372" y="3919"/>
                    <a:pt x="2032" y="3459"/>
                    <a:pt x="1704" y="2993"/>
                  </a:cubicBezTo>
                  <a:cubicBezTo>
                    <a:pt x="1406" y="2568"/>
                    <a:pt x="1117" y="2137"/>
                    <a:pt x="864" y="1685"/>
                  </a:cubicBezTo>
                  <a:cubicBezTo>
                    <a:pt x="614" y="1235"/>
                    <a:pt x="401" y="763"/>
                    <a:pt x="268" y="266"/>
                  </a:cubicBezTo>
                  <a:cubicBezTo>
                    <a:pt x="252" y="204"/>
                    <a:pt x="236" y="143"/>
                    <a:pt x="222" y="80"/>
                  </a:cubicBezTo>
                  <a:cubicBezTo>
                    <a:pt x="210" y="25"/>
                    <a:pt x="167"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3300950" y="3633600"/>
              <a:ext cx="173425" cy="180400"/>
            </a:xfrm>
            <a:custGeom>
              <a:avLst/>
              <a:gdLst/>
              <a:ahLst/>
              <a:cxnLst/>
              <a:rect l="l" t="t" r="r" b="b"/>
              <a:pathLst>
                <a:path w="6937" h="7216" extrusionOk="0">
                  <a:moveTo>
                    <a:pt x="140" y="1"/>
                  </a:moveTo>
                  <a:cubicBezTo>
                    <a:pt x="72" y="1"/>
                    <a:pt x="0" y="70"/>
                    <a:pt x="38" y="152"/>
                  </a:cubicBezTo>
                  <a:cubicBezTo>
                    <a:pt x="303" y="741"/>
                    <a:pt x="609" y="1311"/>
                    <a:pt x="951" y="1858"/>
                  </a:cubicBezTo>
                  <a:cubicBezTo>
                    <a:pt x="1295" y="2408"/>
                    <a:pt x="1675" y="2936"/>
                    <a:pt x="2088" y="3437"/>
                  </a:cubicBezTo>
                  <a:cubicBezTo>
                    <a:pt x="2496" y="3934"/>
                    <a:pt x="2938" y="4402"/>
                    <a:pt x="3409" y="4842"/>
                  </a:cubicBezTo>
                  <a:cubicBezTo>
                    <a:pt x="3883" y="5285"/>
                    <a:pt x="4387" y="5698"/>
                    <a:pt x="4914" y="6075"/>
                  </a:cubicBezTo>
                  <a:cubicBezTo>
                    <a:pt x="5437" y="6450"/>
                    <a:pt x="5984" y="6788"/>
                    <a:pt x="6551" y="7090"/>
                  </a:cubicBezTo>
                  <a:cubicBezTo>
                    <a:pt x="6622" y="7128"/>
                    <a:pt x="6695" y="7165"/>
                    <a:pt x="6765" y="7200"/>
                  </a:cubicBezTo>
                  <a:cubicBezTo>
                    <a:pt x="6784" y="7210"/>
                    <a:pt x="6804" y="7215"/>
                    <a:pt x="6824" y="7215"/>
                  </a:cubicBezTo>
                  <a:cubicBezTo>
                    <a:pt x="6858" y="7215"/>
                    <a:pt x="6890" y="7201"/>
                    <a:pt x="6909" y="7168"/>
                  </a:cubicBezTo>
                  <a:cubicBezTo>
                    <a:pt x="6937" y="7122"/>
                    <a:pt x="6927" y="7047"/>
                    <a:pt x="6875" y="7023"/>
                  </a:cubicBezTo>
                  <a:cubicBezTo>
                    <a:pt x="6305" y="6733"/>
                    <a:pt x="5755" y="6404"/>
                    <a:pt x="5228" y="6042"/>
                  </a:cubicBezTo>
                  <a:cubicBezTo>
                    <a:pt x="4703" y="5679"/>
                    <a:pt x="4204" y="5285"/>
                    <a:pt x="3733" y="4859"/>
                  </a:cubicBezTo>
                  <a:cubicBezTo>
                    <a:pt x="3259" y="4429"/>
                    <a:pt x="2813" y="3968"/>
                    <a:pt x="2397" y="3481"/>
                  </a:cubicBezTo>
                  <a:cubicBezTo>
                    <a:pt x="1984" y="2995"/>
                    <a:pt x="1602" y="2485"/>
                    <a:pt x="1257" y="1953"/>
                  </a:cubicBezTo>
                  <a:cubicBezTo>
                    <a:pt x="910" y="1415"/>
                    <a:pt x="598" y="856"/>
                    <a:pt x="324" y="276"/>
                  </a:cubicBezTo>
                  <a:cubicBezTo>
                    <a:pt x="291" y="204"/>
                    <a:pt x="255" y="130"/>
                    <a:pt x="223" y="58"/>
                  </a:cubicBezTo>
                  <a:cubicBezTo>
                    <a:pt x="205" y="17"/>
                    <a:pt x="173"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3450050" y="3529950"/>
              <a:ext cx="88825" cy="131450"/>
            </a:xfrm>
            <a:custGeom>
              <a:avLst/>
              <a:gdLst/>
              <a:ahLst/>
              <a:cxnLst/>
              <a:rect l="l" t="t" r="r" b="b"/>
              <a:pathLst>
                <a:path w="3553" h="5258" extrusionOk="0">
                  <a:moveTo>
                    <a:pt x="3447" y="0"/>
                  </a:moveTo>
                  <a:cubicBezTo>
                    <a:pt x="3445" y="0"/>
                    <a:pt x="3444" y="0"/>
                    <a:pt x="3443" y="0"/>
                  </a:cubicBezTo>
                  <a:cubicBezTo>
                    <a:pt x="3381" y="0"/>
                    <a:pt x="3343" y="42"/>
                    <a:pt x="3334" y="101"/>
                  </a:cubicBezTo>
                  <a:cubicBezTo>
                    <a:pt x="3319" y="210"/>
                    <a:pt x="3308" y="277"/>
                    <a:pt x="3288" y="382"/>
                  </a:cubicBezTo>
                  <a:cubicBezTo>
                    <a:pt x="3270" y="483"/>
                    <a:pt x="3248" y="583"/>
                    <a:pt x="3225" y="682"/>
                  </a:cubicBezTo>
                  <a:cubicBezTo>
                    <a:pt x="3180" y="876"/>
                    <a:pt x="3126" y="1070"/>
                    <a:pt x="3063" y="1261"/>
                  </a:cubicBezTo>
                  <a:cubicBezTo>
                    <a:pt x="2999" y="1454"/>
                    <a:pt x="2929" y="1643"/>
                    <a:pt x="2849" y="1828"/>
                  </a:cubicBezTo>
                  <a:cubicBezTo>
                    <a:pt x="2830" y="1874"/>
                    <a:pt x="2811" y="1919"/>
                    <a:pt x="2790" y="1964"/>
                  </a:cubicBezTo>
                  <a:cubicBezTo>
                    <a:pt x="2784" y="1975"/>
                    <a:pt x="2781" y="1984"/>
                    <a:pt x="2775" y="1997"/>
                  </a:cubicBezTo>
                  <a:cubicBezTo>
                    <a:pt x="2776" y="1993"/>
                    <a:pt x="2777" y="1991"/>
                    <a:pt x="2777" y="1991"/>
                  </a:cubicBezTo>
                  <a:lnTo>
                    <a:pt x="2777" y="1991"/>
                  </a:lnTo>
                  <a:cubicBezTo>
                    <a:pt x="2777" y="1991"/>
                    <a:pt x="2768" y="2009"/>
                    <a:pt x="2767" y="2013"/>
                  </a:cubicBezTo>
                  <a:lnTo>
                    <a:pt x="2732" y="2088"/>
                  </a:lnTo>
                  <a:cubicBezTo>
                    <a:pt x="2689" y="2177"/>
                    <a:pt x="2645" y="2267"/>
                    <a:pt x="2597" y="2357"/>
                  </a:cubicBezTo>
                  <a:cubicBezTo>
                    <a:pt x="2408" y="2715"/>
                    <a:pt x="2189" y="3054"/>
                    <a:pt x="1943" y="3374"/>
                  </a:cubicBezTo>
                  <a:cubicBezTo>
                    <a:pt x="1882" y="3453"/>
                    <a:pt x="1819" y="3533"/>
                    <a:pt x="1757" y="3609"/>
                  </a:cubicBezTo>
                  <a:cubicBezTo>
                    <a:pt x="1759" y="3605"/>
                    <a:pt x="1760" y="3604"/>
                    <a:pt x="1760" y="3604"/>
                  </a:cubicBezTo>
                  <a:lnTo>
                    <a:pt x="1760" y="3604"/>
                  </a:lnTo>
                  <a:cubicBezTo>
                    <a:pt x="1759" y="3604"/>
                    <a:pt x="1748" y="3619"/>
                    <a:pt x="1744" y="3621"/>
                  </a:cubicBezTo>
                  <a:cubicBezTo>
                    <a:pt x="1737" y="3632"/>
                    <a:pt x="1729" y="3641"/>
                    <a:pt x="1721" y="3649"/>
                  </a:cubicBezTo>
                  <a:cubicBezTo>
                    <a:pt x="1705" y="3670"/>
                    <a:pt x="1685" y="3690"/>
                    <a:pt x="1668" y="3710"/>
                  </a:cubicBezTo>
                  <a:cubicBezTo>
                    <a:pt x="1636" y="3747"/>
                    <a:pt x="1604" y="3785"/>
                    <a:pt x="1569" y="3820"/>
                  </a:cubicBezTo>
                  <a:cubicBezTo>
                    <a:pt x="1433" y="3970"/>
                    <a:pt x="1290" y="4115"/>
                    <a:pt x="1141" y="4253"/>
                  </a:cubicBezTo>
                  <a:cubicBezTo>
                    <a:pt x="994" y="4389"/>
                    <a:pt x="841" y="4519"/>
                    <a:pt x="682" y="4642"/>
                  </a:cubicBezTo>
                  <a:cubicBezTo>
                    <a:pt x="604" y="4703"/>
                    <a:pt x="522" y="4765"/>
                    <a:pt x="442" y="4821"/>
                  </a:cubicBezTo>
                  <a:cubicBezTo>
                    <a:pt x="431" y="4829"/>
                    <a:pt x="422" y="4835"/>
                    <a:pt x="413" y="4843"/>
                  </a:cubicBezTo>
                  <a:cubicBezTo>
                    <a:pt x="406" y="4848"/>
                    <a:pt x="404" y="4849"/>
                    <a:pt x="404" y="4849"/>
                  </a:cubicBezTo>
                  <a:cubicBezTo>
                    <a:pt x="404" y="4849"/>
                    <a:pt x="408" y="4846"/>
                    <a:pt x="408" y="4844"/>
                  </a:cubicBezTo>
                  <a:lnTo>
                    <a:pt x="408" y="4844"/>
                  </a:lnTo>
                  <a:lnTo>
                    <a:pt x="392" y="4856"/>
                  </a:lnTo>
                  <a:cubicBezTo>
                    <a:pt x="370" y="4872"/>
                    <a:pt x="350" y="4885"/>
                    <a:pt x="329" y="4901"/>
                  </a:cubicBezTo>
                  <a:cubicBezTo>
                    <a:pt x="289" y="4927"/>
                    <a:pt x="246" y="4956"/>
                    <a:pt x="205" y="4983"/>
                  </a:cubicBezTo>
                  <a:cubicBezTo>
                    <a:pt x="162" y="5009"/>
                    <a:pt x="118" y="5038"/>
                    <a:pt x="75" y="5064"/>
                  </a:cubicBezTo>
                  <a:cubicBezTo>
                    <a:pt x="29" y="5093"/>
                    <a:pt x="0" y="5154"/>
                    <a:pt x="31" y="5206"/>
                  </a:cubicBezTo>
                  <a:cubicBezTo>
                    <a:pt x="50" y="5235"/>
                    <a:pt x="88" y="5257"/>
                    <a:pt x="127" y="5257"/>
                  </a:cubicBezTo>
                  <a:cubicBezTo>
                    <a:pt x="143" y="5257"/>
                    <a:pt x="158" y="5253"/>
                    <a:pt x="173" y="5245"/>
                  </a:cubicBezTo>
                  <a:cubicBezTo>
                    <a:pt x="526" y="5029"/>
                    <a:pt x="861" y="4781"/>
                    <a:pt x="1170" y="4506"/>
                  </a:cubicBezTo>
                  <a:cubicBezTo>
                    <a:pt x="1478" y="4231"/>
                    <a:pt x="1764" y="3930"/>
                    <a:pt x="2024" y="3606"/>
                  </a:cubicBezTo>
                  <a:cubicBezTo>
                    <a:pt x="2279" y="3288"/>
                    <a:pt x="2507" y="2947"/>
                    <a:pt x="2706" y="2590"/>
                  </a:cubicBezTo>
                  <a:cubicBezTo>
                    <a:pt x="2906" y="2229"/>
                    <a:pt x="3079" y="1848"/>
                    <a:pt x="3216" y="1460"/>
                  </a:cubicBezTo>
                  <a:cubicBezTo>
                    <a:pt x="3354" y="1067"/>
                    <a:pt x="3455" y="667"/>
                    <a:pt x="3522" y="257"/>
                  </a:cubicBezTo>
                  <a:cubicBezTo>
                    <a:pt x="3530" y="208"/>
                    <a:pt x="3537" y="156"/>
                    <a:pt x="3545" y="107"/>
                  </a:cubicBezTo>
                  <a:cubicBezTo>
                    <a:pt x="3552" y="55"/>
                    <a:pt x="3499"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3124450" y="3105650"/>
              <a:ext cx="141600" cy="171275"/>
            </a:xfrm>
            <a:custGeom>
              <a:avLst/>
              <a:gdLst/>
              <a:ahLst/>
              <a:cxnLst/>
              <a:rect l="l" t="t" r="r" b="b"/>
              <a:pathLst>
                <a:path w="5664" h="6851" extrusionOk="0">
                  <a:moveTo>
                    <a:pt x="1931" y="1"/>
                  </a:moveTo>
                  <a:cubicBezTo>
                    <a:pt x="1087" y="1"/>
                    <a:pt x="357" y="748"/>
                    <a:pt x="179" y="1577"/>
                  </a:cubicBezTo>
                  <a:cubicBezTo>
                    <a:pt x="0" y="2426"/>
                    <a:pt x="289" y="3312"/>
                    <a:pt x="740" y="4052"/>
                  </a:cubicBezTo>
                  <a:cubicBezTo>
                    <a:pt x="1704" y="5632"/>
                    <a:pt x="3454" y="6705"/>
                    <a:pt x="5299" y="6851"/>
                  </a:cubicBezTo>
                  <a:lnTo>
                    <a:pt x="5663" y="5718"/>
                  </a:lnTo>
                  <a:cubicBezTo>
                    <a:pt x="5558" y="3995"/>
                    <a:pt x="4861" y="2314"/>
                    <a:pt x="3716" y="1021"/>
                  </a:cubicBezTo>
                  <a:cubicBezTo>
                    <a:pt x="3257" y="504"/>
                    <a:pt x="2669" y="23"/>
                    <a:pt x="1979" y="2"/>
                  </a:cubicBezTo>
                  <a:cubicBezTo>
                    <a:pt x="1963" y="1"/>
                    <a:pt x="1947" y="1"/>
                    <a:pt x="1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3242125" y="3246200"/>
              <a:ext cx="46150" cy="50225"/>
            </a:xfrm>
            <a:custGeom>
              <a:avLst/>
              <a:gdLst/>
              <a:ahLst/>
              <a:cxnLst/>
              <a:rect l="l" t="t" r="r" b="b"/>
              <a:pathLst>
                <a:path w="1846" h="2009" extrusionOk="0">
                  <a:moveTo>
                    <a:pt x="791" y="0"/>
                  </a:moveTo>
                  <a:cubicBezTo>
                    <a:pt x="651" y="0"/>
                    <a:pt x="507" y="67"/>
                    <a:pt x="401" y="165"/>
                  </a:cubicBezTo>
                  <a:cubicBezTo>
                    <a:pt x="259" y="299"/>
                    <a:pt x="171" y="480"/>
                    <a:pt x="86" y="659"/>
                  </a:cubicBezTo>
                  <a:cubicBezTo>
                    <a:pt x="42" y="747"/>
                    <a:pt x="1" y="842"/>
                    <a:pt x="2" y="941"/>
                  </a:cubicBezTo>
                  <a:cubicBezTo>
                    <a:pt x="7" y="1135"/>
                    <a:pt x="183" y="1279"/>
                    <a:pt x="346" y="1385"/>
                  </a:cubicBezTo>
                  <a:cubicBezTo>
                    <a:pt x="779" y="1660"/>
                    <a:pt x="1250" y="1871"/>
                    <a:pt x="1743" y="2008"/>
                  </a:cubicBezTo>
                  <a:cubicBezTo>
                    <a:pt x="1811" y="1784"/>
                    <a:pt x="1846" y="1463"/>
                    <a:pt x="1766" y="1241"/>
                  </a:cubicBezTo>
                  <a:cubicBezTo>
                    <a:pt x="1719" y="1111"/>
                    <a:pt x="1646" y="989"/>
                    <a:pt x="1574" y="869"/>
                  </a:cubicBezTo>
                  <a:cubicBezTo>
                    <a:pt x="1474" y="707"/>
                    <a:pt x="1376" y="545"/>
                    <a:pt x="1277" y="383"/>
                  </a:cubicBezTo>
                  <a:cubicBezTo>
                    <a:pt x="1192" y="241"/>
                    <a:pt x="1095" y="93"/>
                    <a:pt x="942" y="29"/>
                  </a:cubicBezTo>
                  <a:cubicBezTo>
                    <a:pt x="894" y="9"/>
                    <a:pt x="84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3164150" y="3484250"/>
              <a:ext cx="141550" cy="171275"/>
            </a:xfrm>
            <a:custGeom>
              <a:avLst/>
              <a:gdLst/>
              <a:ahLst/>
              <a:cxnLst/>
              <a:rect l="l" t="t" r="r" b="b"/>
              <a:pathLst>
                <a:path w="5662" h="6851" extrusionOk="0">
                  <a:moveTo>
                    <a:pt x="1931" y="1"/>
                  </a:moveTo>
                  <a:cubicBezTo>
                    <a:pt x="1085" y="1"/>
                    <a:pt x="358" y="747"/>
                    <a:pt x="179" y="1578"/>
                  </a:cubicBezTo>
                  <a:cubicBezTo>
                    <a:pt x="0" y="2426"/>
                    <a:pt x="288" y="3312"/>
                    <a:pt x="738" y="4052"/>
                  </a:cubicBezTo>
                  <a:cubicBezTo>
                    <a:pt x="1704" y="5631"/>
                    <a:pt x="3455" y="6706"/>
                    <a:pt x="5299" y="6851"/>
                  </a:cubicBezTo>
                  <a:lnTo>
                    <a:pt x="5662" y="5718"/>
                  </a:lnTo>
                  <a:cubicBezTo>
                    <a:pt x="5558" y="3994"/>
                    <a:pt x="4859" y="2313"/>
                    <a:pt x="3716" y="1021"/>
                  </a:cubicBezTo>
                  <a:cubicBezTo>
                    <a:pt x="3257" y="503"/>
                    <a:pt x="2669" y="22"/>
                    <a:pt x="1980" y="2"/>
                  </a:cubicBezTo>
                  <a:cubicBezTo>
                    <a:pt x="1963" y="1"/>
                    <a:pt x="1947" y="1"/>
                    <a:pt x="1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3281800" y="3624825"/>
              <a:ext cx="46175" cy="50225"/>
            </a:xfrm>
            <a:custGeom>
              <a:avLst/>
              <a:gdLst/>
              <a:ahLst/>
              <a:cxnLst/>
              <a:rect l="l" t="t" r="r" b="b"/>
              <a:pathLst>
                <a:path w="1847" h="2009" extrusionOk="0">
                  <a:moveTo>
                    <a:pt x="791" y="0"/>
                  </a:moveTo>
                  <a:cubicBezTo>
                    <a:pt x="651" y="0"/>
                    <a:pt x="507" y="67"/>
                    <a:pt x="402" y="166"/>
                  </a:cubicBezTo>
                  <a:cubicBezTo>
                    <a:pt x="259" y="299"/>
                    <a:pt x="172" y="481"/>
                    <a:pt x="88" y="658"/>
                  </a:cubicBezTo>
                  <a:cubicBezTo>
                    <a:pt x="43" y="748"/>
                    <a:pt x="0" y="841"/>
                    <a:pt x="3" y="941"/>
                  </a:cubicBezTo>
                  <a:cubicBezTo>
                    <a:pt x="7" y="1136"/>
                    <a:pt x="182" y="1280"/>
                    <a:pt x="347" y="1384"/>
                  </a:cubicBezTo>
                  <a:cubicBezTo>
                    <a:pt x="778" y="1659"/>
                    <a:pt x="1251" y="1871"/>
                    <a:pt x="1744" y="2009"/>
                  </a:cubicBezTo>
                  <a:cubicBezTo>
                    <a:pt x="1810" y="1784"/>
                    <a:pt x="1847" y="1463"/>
                    <a:pt x="1767" y="1240"/>
                  </a:cubicBezTo>
                  <a:cubicBezTo>
                    <a:pt x="1718" y="1112"/>
                    <a:pt x="1647" y="989"/>
                    <a:pt x="1573" y="870"/>
                  </a:cubicBezTo>
                  <a:cubicBezTo>
                    <a:pt x="1474" y="708"/>
                    <a:pt x="1376" y="546"/>
                    <a:pt x="1277" y="383"/>
                  </a:cubicBezTo>
                  <a:cubicBezTo>
                    <a:pt x="1191" y="242"/>
                    <a:pt x="1096" y="92"/>
                    <a:pt x="944" y="30"/>
                  </a:cubicBezTo>
                  <a:cubicBezTo>
                    <a:pt x="894" y="9"/>
                    <a:pt x="84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3374200" y="3282775"/>
              <a:ext cx="69975" cy="112575"/>
            </a:xfrm>
            <a:custGeom>
              <a:avLst/>
              <a:gdLst/>
              <a:ahLst/>
              <a:cxnLst/>
              <a:rect l="l" t="t" r="r" b="b"/>
              <a:pathLst>
                <a:path w="2799" h="4503" extrusionOk="0">
                  <a:moveTo>
                    <a:pt x="1265" y="1"/>
                  </a:moveTo>
                  <a:cubicBezTo>
                    <a:pt x="874" y="1"/>
                    <a:pt x="480" y="245"/>
                    <a:pt x="272" y="590"/>
                  </a:cubicBezTo>
                  <a:cubicBezTo>
                    <a:pt x="9" y="1025"/>
                    <a:pt x="0" y="1575"/>
                    <a:pt x="109" y="2072"/>
                  </a:cubicBezTo>
                  <a:cubicBezTo>
                    <a:pt x="344" y="3136"/>
                    <a:pt x="1110" y="4068"/>
                    <a:pt x="2110" y="4502"/>
                  </a:cubicBezTo>
                  <a:lnTo>
                    <a:pt x="2528" y="3942"/>
                  </a:lnTo>
                  <a:cubicBezTo>
                    <a:pt x="2799" y="2963"/>
                    <a:pt x="2735" y="1895"/>
                    <a:pt x="2345" y="956"/>
                  </a:cubicBezTo>
                  <a:cubicBezTo>
                    <a:pt x="2191" y="580"/>
                    <a:pt x="1955" y="200"/>
                    <a:pt x="1575" y="56"/>
                  </a:cubicBezTo>
                  <a:cubicBezTo>
                    <a:pt x="1474" y="18"/>
                    <a:pt x="1370"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3419250" y="3378725"/>
              <a:ext cx="24050" cy="32975"/>
            </a:xfrm>
            <a:custGeom>
              <a:avLst/>
              <a:gdLst/>
              <a:ahLst/>
              <a:cxnLst/>
              <a:rect l="l" t="t" r="r" b="b"/>
              <a:pathLst>
                <a:path w="962" h="1319" extrusionOk="0">
                  <a:moveTo>
                    <a:pt x="557" y="1"/>
                  </a:moveTo>
                  <a:cubicBezTo>
                    <a:pt x="505" y="1"/>
                    <a:pt x="452" y="13"/>
                    <a:pt x="405" y="35"/>
                  </a:cubicBezTo>
                  <a:cubicBezTo>
                    <a:pt x="300" y="81"/>
                    <a:pt x="216" y="166"/>
                    <a:pt x="136" y="249"/>
                  </a:cubicBezTo>
                  <a:cubicBezTo>
                    <a:pt x="94" y="290"/>
                    <a:pt x="52" y="334"/>
                    <a:pt x="34" y="389"/>
                  </a:cubicBezTo>
                  <a:cubicBezTo>
                    <a:pt x="0" y="501"/>
                    <a:pt x="71" y="612"/>
                    <a:pt x="141" y="703"/>
                  </a:cubicBezTo>
                  <a:cubicBezTo>
                    <a:pt x="329" y="940"/>
                    <a:pt x="551" y="1146"/>
                    <a:pt x="798" y="1319"/>
                  </a:cubicBezTo>
                  <a:cubicBezTo>
                    <a:pt x="879" y="1206"/>
                    <a:pt x="962" y="1033"/>
                    <a:pt x="957" y="895"/>
                  </a:cubicBezTo>
                  <a:cubicBezTo>
                    <a:pt x="956" y="814"/>
                    <a:pt x="939" y="733"/>
                    <a:pt x="921" y="654"/>
                  </a:cubicBezTo>
                  <a:cubicBezTo>
                    <a:pt x="898" y="542"/>
                    <a:pt x="873" y="434"/>
                    <a:pt x="850" y="325"/>
                  </a:cubicBezTo>
                  <a:cubicBezTo>
                    <a:pt x="829" y="229"/>
                    <a:pt x="804" y="128"/>
                    <a:pt x="733" y="62"/>
                  </a:cubicBezTo>
                  <a:cubicBezTo>
                    <a:pt x="684" y="20"/>
                    <a:pt x="621"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3192800" y="3306925"/>
              <a:ext cx="70000" cy="112525"/>
            </a:xfrm>
            <a:custGeom>
              <a:avLst/>
              <a:gdLst/>
              <a:ahLst/>
              <a:cxnLst/>
              <a:rect l="l" t="t" r="r" b="b"/>
              <a:pathLst>
                <a:path w="2800" h="4501" extrusionOk="0">
                  <a:moveTo>
                    <a:pt x="1263" y="0"/>
                  </a:moveTo>
                  <a:cubicBezTo>
                    <a:pt x="872" y="0"/>
                    <a:pt x="479" y="244"/>
                    <a:pt x="271" y="588"/>
                  </a:cubicBezTo>
                  <a:cubicBezTo>
                    <a:pt x="10" y="1024"/>
                    <a:pt x="1" y="1574"/>
                    <a:pt x="109" y="2071"/>
                  </a:cubicBezTo>
                  <a:cubicBezTo>
                    <a:pt x="344" y="3134"/>
                    <a:pt x="1110" y="4068"/>
                    <a:pt x="2110" y="4501"/>
                  </a:cubicBezTo>
                  <a:lnTo>
                    <a:pt x="2527" y="3940"/>
                  </a:lnTo>
                  <a:cubicBezTo>
                    <a:pt x="2799" y="2962"/>
                    <a:pt x="2734" y="1893"/>
                    <a:pt x="2344" y="955"/>
                  </a:cubicBezTo>
                  <a:cubicBezTo>
                    <a:pt x="2189" y="579"/>
                    <a:pt x="1954" y="201"/>
                    <a:pt x="1575" y="56"/>
                  </a:cubicBezTo>
                  <a:cubicBezTo>
                    <a:pt x="1474" y="18"/>
                    <a:pt x="136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3237775" y="3402925"/>
              <a:ext cx="24075" cy="32925"/>
            </a:xfrm>
            <a:custGeom>
              <a:avLst/>
              <a:gdLst/>
              <a:ahLst/>
              <a:cxnLst/>
              <a:rect l="l" t="t" r="r" b="b"/>
              <a:pathLst>
                <a:path w="963" h="1317" extrusionOk="0">
                  <a:moveTo>
                    <a:pt x="556" y="0"/>
                  </a:moveTo>
                  <a:cubicBezTo>
                    <a:pt x="505" y="0"/>
                    <a:pt x="452" y="12"/>
                    <a:pt x="406" y="33"/>
                  </a:cubicBezTo>
                  <a:cubicBezTo>
                    <a:pt x="300" y="79"/>
                    <a:pt x="216" y="164"/>
                    <a:pt x="137" y="247"/>
                  </a:cubicBezTo>
                  <a:cubicBezTo>
                    <a:pt x="94" y="290"/>
                    <a:pt x="53" y="332"/>
                    <a:pt x="36" y="389"/>
                  </a:cubicBezTo>
                  <a:cubicBezTo>
                    <a:pt x="1" y="499"/>
                    <a:pt x="71" y="612"/>
                    <a:pt x="143" y="702"/>
                  </a:cubicBezTo>
                  <a:cubicBezTo>
                    <a:pt x="329" y="938"/>
                    <a:pt x="551" y="1145"/>
                    <a:pt x="800" y="1317"/>
                  </a:cubicBezTo>
                  <a:cubicBezTo>
                    <a:pt x="881" y="1204"/>
                    <a:pt x="962" y="1032"/>
                    <a:pt x="957" y="895"/>
                  </a:cubicBezTo>
                  <a:cubicBezTo>
                    <a:pt x="956" y="812"/>
                    <a:pt x="939" y="733"/>
                    <a:pt x="922" y="652"/>
                  </a:cubicBezTo>
                  <a:cubicBezTo>
                    <a:pt x="899" y="542"/>
                    <a:pt x="873" y="432"/>
                    <a:pt x="850" y="323"/>
                  </a:cubicBezTo>
                  <a:cubicBezTo>
                    <a:pt x="831" y="228"/>
                    <a:pt x="805" y="126"/>
                    <a:pt x="733" y="62"/>
                  </a:cubicBezTo>
                  <a:cubicBezTo>
                    <a:pt x="685" y="19"/>
                    <a:pt x="621"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3495300" y="3376025"/>
              <a:ext cx="88050" cy="143700"/>
            </a:xfrm>
            <a:custGeom>
              <a:avLst/>
              <a:gdLst/>
              <a:ahLst/>
              <a:cxnLst/>
              <a:rect l="l" t="t" r="r" b="b"/>
              <a:pathLst>
                <a:path w="3522" h="5748" extrusionOk="0">
                  <a:moveTo>
                    <a:pt x="2190" y="0"/>
                  </a:moveTo>
                  <a:cubicBezTo>
                    <a:pt x="1886" y="0"/>
                    <a:pt x="1576" y="90"/>
                    <a:pt x="1322" y="257"/>
                  </a:cubicBezTo>
                  <a:cubicBezTo>
                    <a:pt x="780" y="612"/>
                    <a:pt x="468" y="1236"/>
                    <a:pt x="320" y="1865"/>
                  </a:cubicBezTo>
                  <a:cubicBezTo>
                    <a:pt x="0" y="3212"/>
                    <a:pt x="367" y="4701"/>
                    <a:pt x="1270" y="5748"/>
                  </a:cubicBezTo>
                  <a:lnTo>
                    <a:pt x="2062" y="5337"/>
                  </a:lnTo>
                  <a:cubicBezTo>
                    <a:pt x="2912" y="4366"/>
                    <a:pt x="3424" y="3108"/>
                    <a:pt x="3494" y="1819"/>
                  </a:cubicBezTo>
                  <a:cubicBezTo>
                    <a:pt x="3522" y="1304"/>
                    <a:pt x="3462" y="740"/>
                    <a:pt x="3106" y="366"/>
                  </a:cubicBezTo>
                  <a:cubicBezTo>
                    <a:pt x="2870" y="116"/>
                    <a:pt x="2534" y="0"/>
                    <a:pt x="2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3520500" y="3503025"/>
              <a:ext cx="28150" cy="42150"/>
            </a:xfrm>
            <a:custGeom>
              <a:avLst/>
              <a:gdLst/>
              <a:ahLst/>
              <a:cxnLst/>
              <a:rect l="l" t="t" r="r" b="b"/>
              <a:pathLst>
                <a:path w="1126" h="1686" extrusionOk="0">
                  <a:moveTo>
                    <a:pt x="696" y="1"/>
                  </a:moveTo>
                  <a:cubicBezTo>
                    <a:pt x="559" y="1"/>
                    <a:pt x="423" y="50"/>
                    <a:pt x="293" y="96"/>
                  </a:cubicBezTo>
                  <a:cubicBezTo>
                    <a:pt x="224" y="124"/>
                    <a:pt x="152" y="150"/>
                    <a:pt x="100" y="203"/>
                  </a:cubicBezTo>
                  <a:cubicBezTo>
                    <a:pt x="1" y="310"/>
                    <a:pt x="18" y="478"/>
                    <a:pt x="50" y="620"/>
                  </a:cubicBezTo>
                  <a:cubicBezTo>
                    <a:pt x="134" y="995"/>
                    <a:pt x="275" y="1354"/>
                    <a:pt x="463" y="1686"/>
                  </a:cubicBezTo>
                  <a:cubicBezTo>
                    <a:pt x="618" y="1602"/>
                    <a:pt x="805" y="1449"/>
                    <a:pt x="878" y="1291"/>
                  </a:cubicBezTo>
                  <a:cubicBezTo>
                    <a:pt x="924" y="1197"/>
                    <a:pt x="947" y="1094"/>
                    <a:pt x="972" y="993"/>
                  </a:cubicBezTo>
                  <a:cubicBezTo>
                    <a:pt x="1005" y="856"/>
                    <a:pt x="1039" y="715"/>
                    <a:pt x="1071" y="578"/>
                  </a:cubicBezTo>
                  <a:cubicBezTo>
                    <a:pt x="1100" y="458"/>
                    <a:pt x="1126" y="328"/>
                    <a:pt x="1079" y="214"/>
                  </a:cubicBezTo>
                  <a:cubicBezTo>
                    <a:pt x="1020" y="79"/>
                    <a:pt x="866" y="4"/>
                    <a:pt x="719" y="1"/>
                  </a:cubicBezTo>
                  <a:cubicBezTo>
                    <a:pt x="711" y="1"/>
                    <a:pt x="70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24"/>
          <p:cNvGrpSpPr/>
          <p:nvPr/>
        </p:nvGrpSpPr>
        <p:grpSpPr>
          <a:xfrm rot="-879405">
            <a:off x="5836926" y="2942749"/>
            <a:ext cx="1531560" cy="642586"/>
            <a:chOff x="442750" y="3606725"/>
            <a:chExt cx="2713775" cy="1138600"/>
          </a:xfrm>
        </p:grpSpPr>
        <p:sp>
          <p:nvSpPr>
            <p:cNvPr id="969" name="Google Shape;969;p24"/>
            <p:cNvSpPr/>
            <p:nvPr/>
          </p:nvSpPr>
          <p:spPr>
            <a:xfrm>
              <a:off x="515175" y="3606725"/>
              <a:ext cx="2569050" cy="1066075"/>
            </a:xfrm>
            <a:custGeom>
              <a:avLst/>
              <a:gdLst/>
              <a:ahLst/>
              <a:cxnLst/>
              <a:rect l="l" t="t" r="r" b="b"/>
              <a:pathLst>
                <a:path w="102762" h="42643" extrusionOk="0">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442750" y="3789375"/>
              <a:ext cx="2713775" cy="955950"/>
            </a:xfrm>
            <a:custGeom>
              <a:avLst/>
              <a:gdLst/>
              <a:ahLst/>
              <a:cxnLst/>
              <a:rect l="l" t="t" r="r" b="b"/>
              <a:pathLst>
                <a:path w="108551" h="38238" extrusionOk="0">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24"/>
          <p:cNvSpPr/>
          <p:nvPr/>
        </p:nvSpPr>
        <p:spPr>
          <a:xfrm>
            <a:off x="290475" y="3631900"/>
            <a:ext cx="769975" cy="1506950"/>
          </a:xfrm>
          <a:custGeom>
            <a:avLst/>
            <a:gdLst/>
            <a:ahLst/>
            <a:cxnLst/>
            <a:rect l="l" t="t" r="r" b="b"/>
            <a:pathLst>
              <a:path w="30799" h="60278" extrusionOk="0">
                <a:moveTo>
                  <a:pt x="25374" y="1"/>
                </a:moveTo>
                <a:cubicBezTo>
                  <a:pt x="24481" y="1"/>
                  <a:pt x="23470" y="686"/>
                  <a:pt x="22729" y="1795"/>
                </a:cubicBezTo>
                <a:cubicBezTo>
                  <a:pt x="19845" y="6109"/>
                  <a:pt x="19648" y="11514"/>
                  <a:pt x="19718" y="13862"/>
                </a:cubicBezTo>
                <a:cubicBezTo>
                  <a:pt x="19529" y="14868"/>
                  <a:pt x="19356" y="15879"/>
                  <a:pt x="19181" y="16888"/>
                </a:cubicBezTo>
                <a:lnTo>
                  <a:pt x="18918" y="18549"/>
                </a:lnTo>
                <a:cubicBezTo>
                  <a:pt x="18836" y="19104"/>
                  <a:pt x="18755" y="19659"/>
                  <a:pt x="18633" y="20186"/>
                </a:cubicBezTo>
                <a:cubicBezTo>
                  <a:pt x="18400" y="21246"/>
                  <a:pt x="18002" y="22266"/>
                  <a:pt x="17395" y="23171"/>
                </a:cubicBezTo>
                <a:cubicBezTo>
                  <a:pt x="17071" y="23657"/>
                  <a:pt x="16715" y="24126"/>
                  <a:pt x="16341" y="24585"/>
                </a:cubicBezTo>
                <a:cubicBezTo>
                  <a:pt x="17653" y="19700"/>
                  <a:pt x="16424" y="3714"/>
                  <a:pt x="14428" y="3714"/>
                </a:cubicBezTo>
                <a:cubicBezTo>
                  <a:pt x="14381" y="3714"/>
                  <a:pt x="14334" y="3722"/>
                  <a:pt x="14287" y="3740"/>
                </a:cubicBezTo>
                <a:cubicBezTo>
                  <a:pt x="12002" y="4593"/>
                  <a:pt x="12994" y="11755"/>
                  <a:pt x="14550" y="15537"/>
                </a:cubicBezTo>
                <a:cubicBezTo>
                  <a:pt x="15830" y="18650"/>
                  <a:pt x="15891" y="23521"/>
                  <a:pt x="15874" y="25149"/>
                </a:cubicBezTo>
                <a:cubicBezTo>
                  <a:pt x="14981" y="26204"/>
                  <a:pt x="14032" y="27242"/>
                  <a:pt x="13203" y="28386"/>
                </a:cubicBezTo>
                <a:cubicBezTo>
                  <a:pt x="12566" y="29255"/>
                  <a:pt x="11992" y="30169"/>
                  <a:pt x="11478" y="31116"/>
                </a:cubicBezTo>
                <a:cubicBezTo>
                  <a:pt x="12770" y="23994"/>
                  <a:pt x="10819" y="11317"/>
                  <a:pt x="8974" y="11317"/>
                </a:cubicBezTo>
                <a:cubicBezTo>
                  <a:pt x="8925" y="11317"/>
                  <a:pt x="8876" y="11326"/>
                  <a:pt x="8827" y="11344"/>
                </a:cubicBezTo>
                <a:cubicBezTo>
                  <a:pt x="6541" y="12199"/>
                  <a:pt x="6362" y="17546"/>
                  <a:pt x="9168" y="23535"/>
                </a:cubicBezTo>
                <a:cubicBezTo>
                  <a:pt x="10987" y="27419"/>
                  <a:pt x="10855" y="30996"/>
                  <a:pt x="10539" y="33033"/>
                </a:cubicBezTo>
                <a:cubicBezTo>
                  <a:pt x="10344" y="33475"/>
                  <a:pt x="10160" y="33922"/>
                  <a:pt x="9991" y="34374"/>
                </a:cubicBezTo>
                <a:lnTo>
                  <a:pt x="9693" y="35169"/>
                </a:lnTo>
                <a:cubicBezTo>
                  <a:pt x="9598" y="35437"/>
                  <a:pt x="9523" y="35710"/>
                  <a:pt x="9438" y="35979"/>
                </a:cubicBezTo>
                <a:lnTo>
                  <a:pt x="9189" y="36792"/>
                </a:lnTo>
                <a:cubicBezTo>
                  <a:pt x="9106" y="37061"/>
                  <a:pt x="9020" y="37331"/>
                  <a:pt x="8967" y="37613"/>
                </a:cubicBezTo>
                <a:lnTo>
                  <a:pt x="8601" y="39283"/>
                </a:lnTo>
                <a:cubicBezTo>
                  <a:pt x="8508" y="39844"/>
                  <a:pt x="8460" y="40412"/>
                  <a:pt x="8391" y="40976"/>
                </a:cubicBezTo>
                <a:cubicBezTo>
                  <a:pt x="8250" y="42659"/>
                  <a:pt x="8268" y="44354"/>
                  <a:pt x="8446" y="46028"/>
                </a:cubicBezTo>
                <a:cubicBezTo>
                  <a:pt x="6908" y="40253"/>
                  <a:pt x="3516" y="28201"/>
                  <a:pt x="2015" y="28201"/>
                </a:cubicBezTo>
                <a:cubicBezTo>
                  <a:pt x="1979" y="28201"/>
                  <a:pt x="1945" y="28207"/>
                  <a:pt x="1912" y="28221"/>
                </a:cubicBezTo>
                <a:cubicBezTo>
                  <a:pt x="21" y="29000"/>
                  <a:pt x="1" y="33089"/>
                  <a:pt x="2807" y="39076"/>
                </a:cubicBezTo>
                <a:cubicBezTo>
                  <a:pt x="5057" y="43879"/>
                  <a:pt x="7829" y="47389"/>
                  <a:pt x="8838" y="48589"/>
                </a:cubicBezTo>
                <a:cubicBezTo>
                  <a:pt x="9231" y="50527"/>
                  <a:pt x="9801" y="52419"/>
                  <a:pt x="10501" y="54253"/>
                </a:cubicBezTo>
                <a:cubicBezTo>
                  <a:pt x="11325" y="56344"/>
                  <a:pt x="12283" y="58386"/>
                  <a:pt x="13486" y="60278"/>
                </a:cubicBezTo>
                <a:cubicBezTo>
                  <a:pt x="12440" y="58302"/>
                  <a:pt x="11560" y="56243"/>
                  <a:pt x="10869" y="54125"/>
                </a:cubicBezTo>
                <a:cubicBezTo>
                  <a:pt x="10198" y="52118"/>
                  <a:pt x="9678" y="50064"/>
                  <a:pt x="9347" y="47984"/>
                </a:cubicBezTo>
                <a:cubicBezTo>
                  <a:pt x="11367" y="46333"/>
                  <a:pt x="20777" y="38499"/>
                  <a:pt x="18242" y="37723"/>
                </a:cubicBezTo>
                <a:cubicBezTo>
                  <a:pt x="18139" y="37692"/>
                  <a:pt x="18031" y="37676"/>
                  <a:pt x="17918" y="37676"/>
                </a:cubicBezTo>
                <a:cubicBezTo>
                  <a:pt x="15367" y="37676"/>
                  <a:pt x="10601" y="45501"/>
                  <a:pt x="9305" y="47711"/>
                </a:cubicBezTo>
                <a:cubicBezTo>
                  <a:pt x="9304" y="47694"/>
                  <a:pt x="9301" y="47674"/>
                  <a:pt x="9298" y="47657"/>
                </a:cubicBezTo>
                <a:cubicBezTo>
                  <a:pt x="9000" y="45461"/>
                  <a:pt x="8919" y="43242"/>
                  <a:pt x="9147" y="41052"/>
                </a:cubicBezTo>
                <a:cubicBezTo>
                  <a:pt x="9242" y="39906"/>
                  <a:pt x="9464" y="38779"/>
                  <a:pt x="9762" y="37667"/>
                </a:cubicBezTo>
                <a:cubicBezTo>
                  <a:pt x="13219" y="32427"/>
                  <a:pt x="20485" y="30284"/>
                  <a:pt x="22981" y="29415"/>
                </a:cubicBezTo>
                <a:cubicBezTo>
                  <a:pt x="24986" y="28718"/>
                  <a:pt x="24310" y="26026"/>
                  <a:pt x="21529" y="26026"/>
                </a:cubicBezTo>
                <a:cubicBezTo>
                  <a:pt x="20595" y="26026"/>
                  <a:pt x="19423" y="26329"/>
                  <a:pt x="18037" y="27114"/>
                </a:cubicBezTo>
                <a:cubicBezTo>
                  <a:pt x="14206" y="29280"/>
                  <a:pt x="11369" y="34106"/>
                  <a:pt x="9994" y="36851"/>
                </a:cubicBezTo>
                <a:cubicBezTo>
                  <a:pt x="10216" y="36115"/>
                  <a:pt x="10470" y="35383"/>
                  <a:pt x="10738" y="34659"/>
                </a:cubicBezTo>
                <a:cubicBezTo>
                  <a:pt x="11506" y="32587"/>
                  <a:pt x="12532" y="30625"/>
                  <a:pt x="13817" y="28831"/>
                </a:cubicBezTo>
                <a:cubicBezTo>
                  <a:pt x="14463" y="27936"/>
                  <a:pt x="15153" y="27076"/>
                  <a:pt x="15880" y="26220"/>
                </a:cubicBezTo>
                <a:cubicBezTo>
                  <a:pt x="16596" y="25362"/>
                  <a:pt x="17322" y="24484"/>
                  <a:pt x="17925" y="23503"/>
                </a:cubicBezTo>
                <a:cubicBezTo>
                  <a:pt x="18180" y="23098"/>
                  <a:pt x="18398" y="22670"/>
                  <a:pt x="18582" y="22226"/>
                </a:cubicBezTo>
                <a:cubicBezTo>
                  <a:pt x="20821" y="20935"/>
                  <a:pt x="30798" y="15039"/>
                  <a:pt x="27374" y="14254"/>
                </a:cubicBezTo>
                <a:cubicBezTo>
                  <a:pt x="27196" y="14214"/>
                  <a:pt x="27015" y="14194"/>
                  <a:pt x="26832" y="14194"/>
                </a:cubicBezTo>
                <a:cubicBezTo>
                  <a:pt x="23959" y="14194"/>
                  <a:pt x="20455" y="18945"/>
                  <a:pt x="18924" y="21248"/>
                </a:cubicBezTo>
                <a:cubicBezTo>
                  <a:pt x="19015" y="20932"/>
                  <a:pt x="19089" y="20609"/>
                  <a:pt x="19147" y="20287"/>
                </a:cubicBezTo>
                <a:cubicBezTo>
                  <a:pt x="19254" y="19717"/>
                  <a:pt x="19314" y="19161"/>
                  <a:pt x="19373" y="18607"/>
                </a:cubicBezTo>
                <a:lnTo>
                  <a:pt x="19571" y="16941"/>
                </a:lnTo>
                <a:cubicBezTo>
                  <a:pt x="19715" y="15653"/>
                  <a:pt x="19877" y="14365"/>
                  <a:pt x="20056" y="13080"/>
                </a:cubicBezTo>
                <a:cubicBezTo>
                  <a:pt x="21556" y="9239"/>
                  <a:pt x="28293" y="6812"/>
                  <a:pt x="27260" y="2036"/>
                </a:cubicBezTo>
                <a:cubicBezTo>
                  <a:pt x="26951" y="607"/>
                  <a:pt x="26214" y="1"/>
                  <a:pt x="25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24"/>
          <p:cNvGrpSpPr/>
          <p:nvPr/>
        </p:nvGrpSpPr>
        <p:grpSpPr>
          <a:xfrm rot="-9804471">
            <a:off x="6809172" y="-132266"/>
            <a:ext cx="1015090" cy="1343518"/>
            <a:chOff x="1112850" y="3574850"/>
            <a:chExt cx="685425" cy="907250"/>
          </a:xfrm>
        </p:grpSpPr>
        <p:sp>
          <p:nvSpPr>
            <p:cNvPr id="973" name="Google Shape;973;p24"/>
            <p:cNvSpPr/>
            <p:nvPr/>
          </p:nvSpPr>
          <p:spPr>
            <a:xfrm>
              <a:off x="1112850" y="4004750"/>
              <a:ext cx="273200" cy="477350"/>
            </a:xfrm>
            <a:custGeom>
              <a:avLst/>
              <a:gdLst/>
              <a:ahLst/>
              <a:cxnLst/>
              <a:rect l="l" t="t" r="r" b="b"/>
              <a:pathLst>
                <a:path w="10928" h="19094" extrusionOk="0">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1308350" y="3574850"/>
              <a:ext cx="80875" cy="259000"/>
            </a:xfrm>
            <a:custGeom>
              <a:avLst/>
              <a:gdLst/>
              <a:ahLst/>
              <a:cxnLst/>
              <a:rect l="l" t="t" r="r" b="b"/>
              <a:pathLst>
                <a:path w="3235" h="10360" extrusionOk="0">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1493625" y="3680675"/>
              <a:ext cx="200125" cy="199350"/>
            </a:xfrm>
            <a:custGeom>
              <a:avLst/>
              <a:gdLst/>
              <a:ahLst/>
              <a:cxnLst/>
              <a:rect l="l" t="t" r="r" b="b"/>
              <a:pathLst>
                <a:path w="8005" h="7974" extrusionOk="0">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1161425" y="3611400"/>
              <a:ext cx="254250" cy="350050"/>
            </a:xfrm>
            <a:custGeom>
              <a:avLst/>
              <a:gdLst/>
              <a:ahLst/>
              <a:cxnLst/>
              <a:rect l="l" t="t" r="r" b="b"/>
              <a:pathLst>
                <a:path w="10170" h="14002" extrusionOk="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1402250" y="3764200"/>
              <a:ext cx="396025" cy="247675"/>
            </a:xfrm>
            <a:custGeom>
              <a:avLst/>
              <a:gdLst/>
              <a:ahLst/>
              <a:cxnLst/>
              <a:rect l="l" t="t" r="r" b="b"/>
              <a:pathLst>
                <a:path w="15841" h="9907" extrusionOk="0">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1366950" y="3608050"/>
              <a:ext cx="287300" cy="392800"/>
            </a:xfrm>
            <a:custGeom>
              <a:avLst/>
              <a:gdLst/>
              <a:ahLst/>
              <a:cxnLst/>
              <a:rect l="l" t="t" r="r" b="b"/>
              <a:pathLst>
                <a:path w="11492" h="15712" extrusionOk="0">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1377675" y="3821775"/>
              <a:ext cx="36300" cy="142825"/>
            </a:xfrm>
            <a:custGeom>
              <a:avLst/>
              <a:gdLst/>
              <a:ahLst/>
              <a:cxnLst/>
              <a:rect l="l" t="t" r="r" b="b"/>
              <a:pathLst>
                <a:path w="1452" h="5713" extrusionOk="0">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1398650" y="3828525"/>
              <a:ext cx="45150" cy="143050"/>
            </a:xfrm>
            <a:custGeom>
              <a:avLst/>
              <a:gdLst/>
              <a:ahLst/>
              <a:cxnLst/>
              <a:rect l="l" t="t" r="r" b="b"/>
              <a:pathLst>
                <a:path w="1806" h="5722" extrusionOk="0">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1421875" y="3836775"/>
              <a:ext cx="69100" cy="142550"/>
            </a:xfrm>
            <a:custGeom>
              <a:avLst/>
              <a:gdLst/>
              <a:ahLst/>
              <a:cxnLst/>
              <a:rect l="l" t="t" r="r" b="b"/>
              <a:pathLst>
                <a:path w="2764" h="5702" extrusionOk="0">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1271950" y="3862175"/>
              <a:ext cx="82925" cy="116900"/>
            </a:xfrm>
            <a:custGeom>
              <a:avLst/>
              <a:gdLst/>
              <a:ahLst/>
              <a:cxnLst/>
              <a:rect l="l" t="t" r="r" b="b"/>
              <a:pathLst>
                <a:path w="3317" h="4676" extrusionOk="0">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1309550" y="3837025"/>
              <a:ext cx="54575" cy="137875"/>
            </a:xfrm>
            <a:custGeom>
              <a:avLst/>
              <a:gdLst/>
              <a:ahLst/>
              <a:cxnLst/>
              <a:rect l="l" t="t" r="r" b="b"/>
              <a:pathLst>
                <a:path w="2183" h="5515" extrusionOk="0">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1339925" y="3815875"/>
              <a:ext cx="34725" cy="148650"/>
            </a:xfrm>
            <a:custGeom>
              <a:avLst/>
              <a:gdLst/>
              <a:ahLst/>
              <a:cxnLst/>
              <a:rect l="l" t="t" r="r" b="b"/>
              <a:pathLst>
                <a:path w="1389" h="5946" extrusionOk="0">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1435750" y="3868700"/>
              <a:ext cx="111975" cy="119700"/>
            </a:xfrm>
            <a:custGeom>
              <a:avLst/>
              <a:gdLst/>
              <a:ahLst/>
              <a:cxnLst/>
              <a:rect l="l" t="t" r="r" b="b"/>
              <a:pathLst>
                <a:path w="4479" h="4788" extrusionOk="0">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1447925" y="3902975"/>
              <a:ext cx="123125" cy="95150"/>
            </a:xfrm>
            <a:custGeom>
              <a:avLst/>
              <a:gdLst/>
              <a:ahLst/>
              <a:cxnLst/>
              <a:rect l="l" t="t" r="r" b="b"/>
              <a:pathLst>
                <a:path w="4925" h="3806" extrusionOk="0">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1451700" y="3937725"/>
              <a:ext cx="153550" cy="77250"/>
            </a:xfrm>
            <a:custGeom>
              <a:avLst/>
              <a:gdLst/>
              <a:ahLst/>
              <a:cxnLst/>
              <a:rect l="l" t="t" r="r" b="b"/>
              <a:pathLst>
                <a:path w="6142" h="3090" extrusionOk="0">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1320250" y="3950350"/>
              <a:ext cx="160750" cy="103350"/>
            </a:xfrm>
            <a:custGeom>
              <a:avLst/>
              <a:gdLst/>
              <a:ahLst/>
              <a:cxnLst/>
              <a:rect l="l" t="t" r="r" b="b"/>
              <a:pathLst>
                <a:path w="6430" h="4134" extrusionOk="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1206575" y="3962100"/>
              <a:ext cx="130325" cy="294750"/>
            </a:xfrm>
            <a:custGeom>
              <a:avLst/>
              <a:gdLst/>
              <a:ahLst/>
              <a:cxnLst/>
              <a:rect l="l" t="t" r="r" b="b"/>
              <a:pathLst>
                <a:path w="5213" h="11790" extrusionOk="0">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1232175" y="3975875"/>
              <a:ext cx="84675" cy="247800"/>
            </a:xfrm>
            <a:custGeom>
              <a:avLst/>
              <a:gdLst/>
              <a:ahLst/>
              <a:cxnLst/>
              <a:rect l="l" t="t" r="r" b="b"/>
              <a:pathLst>
                <a:path w="3387" h="9912" extrusionOk="0">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1262700" y="4198050"/>
              <a:ext cx="302150" cy="147600"/>
            </a:xfrm>
            <a:custGeom>
              <a:avLst/>
              <a:gdLst/>
              <a:ahLst/>
              <a:cxnLst/>
              <a:rect l="l" t="t" r="r" b="b"/>
              <a:pathLst>
                <a:path w="12086" h="5904" extrusionOk="0">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1295850" y="4216325"/>
              <a:ext cx="241025" cy="107425"/>
            </a:xfrm>
            <a:custGeom>
              <a:avLst/>
              <a:gdLst/>
              <a:ahLst/>
              <a:cxnLst/>
              <a:rect l="l" t="t" r="r" b="b"/>
              <a:pathLst>
                <a:path w="9641" h="4297" extrusionOk="0">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5">
  <p:cSld name="CUSTOM_3_1_1_1">
    <p:bg>
      <p:bgPr>
        <a:blipFill>
          <a:blip r:embed="rId2">
            <a:alphaModFix/>
          </a:blip>
          <a:stretch>
            <a:fillRect/>
          </a:stretch>
        </a:blipFill>
        <a:effectLst/>
      </p:bgPr>
    </p:bg>
    <p:spTree>
      <p:nvGrpSpPr>
        <p:cNvPr id="1" name="Shape 993"/>
        <p:cNvGrpSpPr/>
        <p:nvPr/>
      </p:nvGrpSpPr>
      <p:grpSpPr>
        <a:xfrm>
          <a:off x="0" y="0"/>
          <a:ext cx="0" cy="0"/>
          <a:chOff x="0" y="0"/>
          <a:chExt cx="0" cy="0"/>
        </a:xfrm>
      </p:grpSpPr>
      <p:sp>
        <p:nvSpPr>
          <p:cNvPr id="994" name="Google Shape;994;p25"/>
          <p:cNvSpPr txBox="1">
            <a:spLocks noGrp="1"/>
          </p:cNvSpPr>
          <p:nvPr>
            <p:ph type="title" hasCustomPrompt="1"/>
          </p:nvPr>
        </p:nvSpPr>
        <p:spPr>
          <a:xfrm>
            <a:off x="5845600" y="1247325"/>
            <a:ext cx="2001600" cy="147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95" name="Google Shape;995;p25"/>
          <p:cNvSpPr txBox="1">
            <a:spLocks noGrp="1"/>
          </p:cNvSpPr>
          <p:nvPr>
            <p:ph type="title" idx="2"/>
          </p:nvPr>
        </p:nvSpPr>
        <p:spPr>
          <a:xfrm>
            <a:off x="5049100" y="2836338"/>
            <a:ext cx="2798100" cy="4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r" rtl="0">
              <a:lnSpc>
                <a:spcPct val="100000"/>
              </a:lnSpc>
              <a:spcBef>
                <a:spcPts val="0"/>
              </a:spcBef>
              <a:spcAft>
                <a:spcPts val="0"/>
              </a:spcAft>
              <a:buSzPts val="3000"/>
              <a:buNone/>
              <a:defRPr sz="3000"/>
            </a:lvl2pPr>
            <a:lvl3pPr lvl="2" algn="r" rtl="0">
              <a:lnSpc>
                <a:spcPct val="100000"/>
              </a:lnSpc>
              <a:spcBef>
                <a:spcPts val="0"/>
              </a:spcBef>
              <a:spcAft>
                <a:spcPts val="0"/>
              </a:spcAft>
              <a:buSzPts val="3000"/>
              <a:buNone/>
              <a:defRPr sz="3000"/>
            </a:lvl3pPr>
            <a:lvl4pPr lvl="3" algn="r" rtl="0">
              <a:lnSpc>
                <a:spcPct val="100000"/>
              </a:lnSpc>
              <a:spcBef>
                <a:spcPts val="0"/>
              </a:spcBef>
              <a:spcAft>
                <a:spcPts val="0"/>
              </a:spcAft>
              <a:buSzPts val="3000"/>
              <a:buNone/>
              <a:defRPr sz="3000"/>
            </a:lvl4pPr>
            <a:lvl5pPr lvl="4" algn="r" rtl="0">
              <a:lnSpc>
                <a:spcPct val="100000"/>
              </a:lnSpc>
              <a:spcBef>
                <a:spcPts val="0"/>
              </a:spcBef>
              <a:spcAft>
                <a:spcPts val="0"/>
              </a:spcAft>
              <a:buSzPts val="3000"/>
              <a:buNone/>
              <a:defRPr sz="3000"/>
            </a:lvl5pPr>
            <a:lvl6pPr lvl="5" algn="r" rtl="0">
              <a:lnSpc>
                <a:spcPct val="100000"/>
              </a:lnSpc>
              <a:spcBef>
                <a:spcPts val="0"/>
              </a:spcBef>
              <a:spcAft>
                <a:spcPts val="0"/>
              </a:spcAft>
              <a:buSzPts val="3000"/>
              <a:buNone/>
              <a:defRPr sz="3000"/>
            </a:lvl6pPr>
            <a:lvl7pPr lvl="6" algn="r" rtl="0">
              <a:lnSpc>
                <a:spcPct val="100000"/>
              </a:lnSpc>
              <a:spcBef>
                <a:spcPts val="0"/>
              </a:spcBef>
              <a:spcAft>
                <a:spcPts val="0"/>
              </a:spcAft>
              <a:buSzPts val="3000"/>
              <a:buNone/>
              <a:defRPr sz="3000"/>
            </a:lvl7pPr>
            <a:lvl8pPr lvl="7" algn="r" rtl="0">
              <a:lnSpc>
                <a:spcPct val="100000"/>
              </a:lnSpc>
              <a:spcBef>
                <a:spcPts val="0"/>
              </a:spcBef>
              <a:spcAft>
                <a:spcPts val="0"/>
              </a:spcAft>
              <a:buSzPts val="3000"/>
              <a:buNone/>
              <a:defRPr sz="3000"/>
            </a:lvl8pPr>
            <a:lvl9pPr lvl="8" algn="r" rtl="0">
              <a:lnSpc>
                <a:spcPct val="100000"/>
              </a:lnSpc>
              <a:spcBef>
                <a:spcPts val="0"/>
              </a:spcBef>
              <a:spcAft>
                <a:spcPts val="0"/>
              </a:spcAft>
              <a:buSzPts val="3000"/>
              <a:buNone/>
              <a:defRPr sz="3000"/>
            </a:lvl9pPr>
          </a:lstStyle>
          <a:p>
            <a:endParaRPr/>
          </a:p>
        </p:txBody>
      </p:sp>
      <p:sp>
        <p:nvSpPr>
          <p:cNvPr id="996" name="Google Shape;996;p25"/>
          <p:cNvSpPr txBox="1">
            <a:spLocks noGrp="1"/>
          </p:cNvSpPr>
          <p:nvPr>
            <p:ph type="subTitle" idx="1"/>
          </p:nvPr>
        </p:nvSpPr>
        <p:spPr>
          <a:xfrm>
            <a:off x="5030700" y="3306663"/>
            <a:ext cx="2798100" cy="589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a:solidFill>
                  <a:schemeClr val="dk1"/>
                </a:solidFill>
                <a:latin typeface="Barlow"/>
                <a:ea typeface="Barlow"/>
                <a:cs typeface="Barlow"/>
                <a:sym typeface="Barlow"/>
              </a:defRPr>
            </a:lvl1pPr>
            <a:lvl2pPr lvl="1" algn="r" rtl="0">
              <a:lnSpc>
                <a:spcPct val="100000"/>
              </a:lnSpc>
              <a:spcBef>
                <a:spcPts val="1600"/>
              </a:spcBef>
              <a:spcAft>
                <a:spcPts val="0"/>
              </a:spcAft>
              <a:buNone/>
              <a:defRPr sz="2000"/>
            </a:lvl2pPr>
            <a:lvl3pPr lvl="2" algn="r" rtl="0">
              <a:lnSpc>
                <a:spcPct val="100000"/>
              </a:lnSpc>
              <a:spcBef>
                <a:spcPts val="1600"/>
              </a:spcBef>
              <a:spcAft>
                <a:spcPts val="0"/>
              </a:spcAft>
              <a:buNone/>
              <a:defRPr sz="2000"/>
            </a:lvl3pPr>
            <a:lvl4pPr lvl="3" algn="r" rtl="0">
              <a:lnSpc>
                <a:spcPct val="100000"/>
              </a:lnSpc>
              <a:spcBef>
                <a:spcPts val="1600"/>
              </a:spcBef>
              <a:spcAft>
                <a:spcPts val="0"/>
              </a:spcAft>
              <a:buNone/>
              <a:defRPr sz="2000"/>
            </a:lvl4pPr>
            <a:lvl5pPr lvl="4" algn="r" rtl="0">
              <a:lnSpc>
                <a:spcPct val="100000"/>
              </a:lnSpc>
              <a:spcBef>
                <a:spcPts val="1600"/>
              </a:spcBef>
              <a:spcAft>
                <a:spcPts val="0"/>
              </a:spcAft>
              <a:buNone/>
              <a:defRPr sz="2000"/>
            </a:lvl5pPr>
            <a:lvl6pPr lvl="5" algn="r" rtl="0">
              <a:lnSpc>
                <a:spcPct val="100000"/>
              </a:lnSpc>
              <a:spcBef>
                <a:spcPts val="1600"/>
              </a:spcBef>
              <a:spcAft>
                <a:spcPts val="0"/>
              </a:spcAft>
              <a:buNone/>
              <a:defRPr sz="2000"/>
            </a:lvl6pPr>
            <a:lvl7pPr lvl="6" algn="r" rtl="0">
              <a:lnSpc>
                <a:spcPct val="100000"/>
              </a:lnSpc>
              <a:spcBef>
                <a:spcPts val="1600"/>
              </a:spcBef>
              <a:spcAft>
                <a:spcPts val="0"/>
              </a:spcAft>
              <a:buNone/>
              <a:defRPr sz="2000"/>
            </a:lvl7pPr>
            <a:lvl8pPr lvl="7" algn="r" rtl="0">
              <a:lnSpc>
                <a:spcPct val="100000"/>
              </a:lnSpc>
              <a:spcBef>
                <a:spcPts val="1600"/>
              </a:spcBef>
              <a:spcAft>
                <a:spcPts val="0"/>
              </a:spcAft>
              <a:buNone/>
              <a:defRPr sz="2000"/>
            </a:lvl8pPr>
            <a:lvl9pPr lvl="8" algn="r" rtl="0">
              <a:lnSpc>
                <a:spcPct val="100000"/>
              </a:lnSpc>
              <a:spcBef>
                <a:spcPts val="1600"/>
              </a:spcBef>
              <a:spcAft>
                <a:spcPts val="1600"/>
              </a:spcAft>
              <a:buNone/>
              <a:defRPr sz="2000"/>
            </a:lvl9pPr>
          </a:lstStyle>
          <a:p>
            <a:endParaRPr/>
          </a:p>
        </p:txBody>
      </p:sp>
      <p:sp>
        <p:nvSpPr>
          <p:cNvPr id="997" name="Google Shape;997;p25"/>
          <p:cNvSpPr/>
          <p:nvPr/>
        </p:nvSpPr>
        <p:spPr>
          <a:xfrm flipH="1">
            <a:off x="-44" y="975410"/>
            <a:ext cx="4421219" cy="4168135"/>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25"/>
          <p:cNvGrpSpPr/>
          <p:nvPr/>
        </p:nvGrpSpPr>
        <p:grpSpPr>
          <a:xfrm rot="6051223">
            <a:off x="1400753" y="3310077"/>
            <a:ext cx="1101637" cy="991889"/>
            <a:chOff x="2366000" y="2124575"/>
            <a:chExt cx="1101650" cy="991900"/>
          </a:xfrm>
        </p:grpSpPr>
        <p:sp>
          <p:nvSpPr>
            <p:cNvPr id="999" name="Google Shape;999;p25"/>
            <p:cNvSpPr/>
            <p:nvPr/>
          </p:nvSpPr>
          <p:spPr>
            <a:xfrm>
              <a:off x="2445100" y="2714575"/>
              <a:ext cx="41150" cy="62750"/>
            </a:xfrm>
            <a:custGeom>
              <a:avLst/>
              <a:gdLst/>
              <a:ahLst/>
              <a:cxnLst/>
              <a:rect l="l" t="t" r="r" b="b"/>
              <a:pathLst>
                <a:path w="1646" h="2510" extrusionOk="0">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5"/>
            <p:cNvSpPr/>
            <p:nvPr/>
          </p:nvSpPr>
          <p:spPr>
            <a:xfrm>
              <a:off x="2542525" y="2693875"/>
              <a:ext cx="40725" cy="65800"/>
            </a:xfrm>
            <a:custGeom>
              <a:avLst/>
              <a:gdLst/>
              <a:ahLst/>
              <a:cxnLst/>
              <a:rect l="l" t="t" r="r" b="b"/>
              <a:pathLst>
                <a:path w="1629" h="2632" extrusionOk="0">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5"/>
            <p:cNvSpPr/>
            <p:nvPr/>
          </p:nvSpPr>
          <p:spPr>
            <a:xfrm>
              <a:off x="2613650" y="2670300"/>
              <a:ext cx="53350" cy="60625"/>
            </a:xfrm>
            <a:custGeom>
              <a:avLst/>
              <a:gdLst/>
              <a:ahLst/>
              <a:cxnLst/>
              <a:rect l="l" t="t" r="r" b="b"/>
              <a:pathLst>
                <a:path w="2134" h="2425" extrusionOk="0">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5"/>
            <p:cNvSpPr/>
            <p:nvPr/>
          </p:nvSpPr>
          <p:spPr>
            <a:xfrm>
              <a:off x="2706975" y="2628875"/>
              <a:ext cx="56000" cy="60725"/>
            </a:xfrm>
            <a:custGeom>
              <a:avLst/>
              <a:gdLst/>
              <a:ahLst/>
              <a:cxnLst/>
              <a:rect l="l" t="t" r="r" b="b"/>
              <a:pathLst>
                <a:path w="2240" h="2429" extrusionOk="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5"/>
            <p:cNvSpPr/>
            <p:nvPr/>
          </p:nvSpPr>
          <p:spPr>
            <a:xfrm>
              <a:off x="2781300" y="2573200"/>
              <a:ext cx="57425" cy="57425"/>
            </a:xfrm>
            <a:custGeom>
              <a:avLst/>
              <a:gdLst/>
              <a:ahLst/>
              <a:cxnLst/>
              <a:rect l="l" t="t" r="r" b="b"/>
              <a:pathLst>
                <a:path w="2297" h="2297" extrusionOk="0">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2831425" y="2493300"/>
              <a:ext cx="63850" cy="51750"/>
            </a:xfrm>
            <a:custGeom>
              <a:avLst/>
              <a:gdLst/>
              <a:ahLst/>
              <a:cxnLst/>
              <a:rect l="l" t="t" r="r" b="b"/>
              <a:pathLst>
                <a:path w="2554" h="2070" extrusionOk="0">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5"/>
            <p:cNvSpPr/>
            <p:nvPr/>
          </p:nvSpPr>
          <p:spPr>
            <a:xfrm>
              <a:off x="2863875" y="2410975"/>
              <a:ext cx="55000" cy="39450"/>
            </a:xfrm>
            <a:custGeom>
              <a:avLst/>
              <a:gdLst/>
              <a:ahLst/>
              <a:cxnLst/>
              <a:rect l="l" t="t" r="r" b="b"/>
              <a:pathLst>
                <a:path w="2200" h="1578" extrusionOk="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5"/>
            <p:cNvSpPr/>
            <p:nvPr/>
          </p:nvSpPr>
          <p:spPr>
            <a:xfrm>
              <a:off x="2875475" y="2325900"/>
              <a:ext cx="69625" cy="42950"/>
            </a:xfrm>
            <a:custGeom>
              <a:avLst/>
              <a:gdLst/>
              <a:ahLst/>
              <a:cxnLst/>
              <a:rect l="l" t="t" r="r" b="b"/>
              <a:pathLst>
                <a:path w="2785" h="1718" extrusionOk="0">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5"/>
            <p:cNvSpPr/>
            <p:nvPr/>
          </p:nvSpPr>
          <p:spPr>
            <a:xfrm>
              <a:off x="2449050" y="2837950"/>
              <a:ext cx="32000" cy="60450"/>
            </a:xfrm>
            <a:custGeom>
              <a:avLst/>
              <a:gdLst/>
              <a:ahLst/>
              <a:cxnLst/>
              <a:rect l="l" t="t" r="r" b="b"/>
              <a:pathLst>
                <a:path w="1280" h="2418" extrusionOk="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5"/>
            <p:cNvSpPr/>
            <p:nvPr/>
          </p:nvSpPr>
          <p:spPr>
            <a:xfrm>
              <a:off x="2521525" y="2840975"/>
              <a:ext cx="44475" cy="57500"/>
            </a:xfrm>
            <a:custGeom>
              <a:avLst/>
              <a:gdLst/>
              <a:ahLst/>
              <a:cxnLst/>
              <a:rect l="l" t="t" r="r" b="b"/>
              <a:pathLst>
                <a:path w="1779" h="2300" extrusionOk="0">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2592225" y="2823275"/>
              <a:ext cx="44450" cy="57475"/>
            </a:xfrm>
            <a:custGeom>
              <a:avLst/>
              <a:gdLst/>
              <a:ahLst/>
              <a:cxnLst/>
              <a:rect l="l" t="t" r="r" b="b"/>
              <a:pathLst>
                <a:path w="1778" h="2299" extrusionOk="0">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5"/>
            <p:cNvSpPr/>
            <p:nvPr/>
          </p:nvSpPr>
          <p:spPr>
            <a:xfrm>
              <a:off x="2677575" y="2793850"/>
              <a:ext cx="47575" cy="63350"/>
            </a:xfrm>
            <a:custGeom>
              <a:avLst/>
              <a:gdLst/>
              <a:ahLst/>
              <a:cxnLst/>
              <a:rect l="l" t="t" r="r" b="b"/>
              <a:pathLst>
                <a:path w="1903" h="2534" extrusionOk="0">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5"/>
            <p:cNvSpPr/>
            <p:nvPr/>
          </p:nvSpPr>
          <p:spPr>
            <a:xfrm>
              <a:off x="2754725" y="2776575"/>
              <a:ext cx="54125" cy="60225"/>
            </a:xfrm>
            <a:custGeom>
              <a:avLst/>
              <a:gdLst/>
              <a:ahLst/>
              <a:cxnLst/>
              <a:rect l="l" t="t" r="r" b="b"/>
              <a:pathLst>
                <a:path w="2165" h="2409" extrusionOk="0">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2829300" y="2732025"/>
              <a:ext cx="52600" cy="60225"/>
            </a:xfrm>
            <a:custGeom>
              <a:avLst/>
              <a:gdLst/>
              <a:ahLst/>
              <a:cxnLst/>
              <a:rect l="l" t="t" r="r" b="b"/>
              <a:pathLst>
                <a:path w="2104" h="2409" extrusionOk="0">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5"/>
            <p:cNvSpPr/>
            <p:nvPr/>
          </p:nvSpPr>
          <p:spPr>
            <a:xfrm>
              <a:off x="2871825" y="2675900"/>
              <a:ext cx="47975" cy="48725"/>
            </a:xfrm>
            <a:custGeom>
              <a:avLst/>
              <a:gdLst/>
              <a:ahLst/>
              <a:cxnLst/>
              <a:rect l="l" t="t" r="r" b="b"/>
              <a:pathLst>
                <a:path w="1919" h="1949" extrusionOk="0">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a:off x="2906275" y="2610975"/>
              <a:ext cx="79475" cy="48500"/>
            </a:xfrm>
            <a:custGeom>
              <a:avLst/>
              <a:gdLst/>
              <a:ahLst/>
              <a:cxnLst/>
              <a:rect l="l" t="t" r="r" b="b"/>
              <a:pathLst>
                <a:path w="3179" h="1940" extrusionOk="0">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5"/>
            <p:cNvSpPr/>
            <p:nvPr/>
          </p:nvSpPr>
          <p:spPr>
            <a:xfrm>
              <a:off x="2931800" y="2534850"/>
              <a:ext cx="57650" cy="39225"/>
            </a:xfrm>
            <a:custGeom>
              <a:avLst/>
              <a:gdLst/>
              <a:ahLst/>
              <a:cxnLst/>
              <a:rect l="l" t="t" r="r" b="b"/>
              <a:pathLst>
                <a:path w="2306" h="1569" extrusionOk="0">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5"/>
            <p:cNvSpPr/>
            <p:nvPr/>
          </p:nvSpPr>
          <p:spPr>
            <a:xfrm>
              <a:off x="2961425" y="2456025"/>
              <a:ext cx="71800" cy="33375"/>
            </a:xfrm>
            <a:custGeom>
              <a:avLst/>
              <a:gdLst/>
              <a:ahLst/>
              <a:cxnLst/>
              <a:rect l="l" t="t" r="r" b="b"/>
              <a:pathLst>
                <a:path w="2872" h="1335" extrusionOk="0">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5"/>
            <p:cNvSpPr/>
            <p:nvPr/>
          </p:nvSpPr>
          <p:spPr>
            <a:xfrm>
              <a:off x="2990650" y="2375350"/>
              <a:ext cx="81350" cy="45950"/>
            </a:xfrm>
            <a:custGeom>
              <a:avLst/>
              <a:gdLst/>
              <a:ahLst/>
              <a:cxnLst/>
              <a:rect l="l" t="t" r="r" b="b"/>
              <a:pathLst>
                <a:path w="3254" h="1838" extrusionOk="0">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5"/>
            <p:cNvSpPr/>
            <p:nvPr/>
          </p:nvSpPr>
          <p:spPr>
            <a:xfrm>
              <a:off x="2440750" y="2962000"/>
              <a:ext cx="34525" cy="54300"/>
            </a:xfrm>
            <a:custGeom>
              <a:avLst/>
              <a:gdLst/>
              <a:ahLst/>
              <a:cxnLst/>
              <a:rect l="l" t="t" r="r" b="b"/>
              <a:pathLst>
                <a:path w="1381" h="2172" extrusionOk="0">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5"/>
            <p:cNvSpPr/>
            <p:nvPr/>
          </p:nvSpPr>
          <p:spPr>
            <a:xfrm>
              <a:off x="2511450" y="2946475"/>
              <a:ext cx="36150" cy="67675"/>
            </a:xfrm>
            <a:custGeom>
              <a:avLst/>
              <a:gdLst/>
              <a:ahLst/>
              <a:cxnLst/>
              <a:rect l="l" t="t" r="r" b="b"/>
              <a:pathLst>
                <a:path w="1446" h="2707" extrusionOk="0">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5"/>
            <p:cNvSpPr/>
            <p:nvPr/>
          </p:nvSpPr>
          <p:spPr>
            <a:xfrm>
              <a:off x="2580600" y="2944550"/>
              <a:ext cx="41450" cy="60450"/>
            </a:xfrm>
            <a:custGeom>
              <a:avLst/>
              <a:gdLst/>
              <a:ahLst/>
              <a:cxnLst/>
              <a:rect l="l" t="t" r="r" b="b"/>
              <a:pathLst>
                <a:path w="1658" h="2418" extrusionOk="0">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5"/>
            <p:cNvSpPr/>
            <p:nvPr/>
          </p:nvSpPr>
          <p:spPr>
            <a:xfrm>
              <a:off x="2692875" y="2944675"/>
              <a:ext cx="42225" cy="55725"/>
            </a:xfrm>
            <a:custGeom>
              <a:avLst/>
              <a:gdLst/>
              <a:ahLst/>
              <a:cxnLst/>
              <a:rect l="l" t="t" r="r" b="b"/>
              <a:pathLst>
                <a:path w="1689" h="2229" extrusionOk="0">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5"/>
            <p:cNvSpPr/>
            <p:nvPr/>
          </p:nvSpPr>
          <p:spPr>
            <a:xfrm>
              <a:off x="2761000" y="2915500"/>
              <a:ext cx="61350" cy="63450"/>
            </a:xfrm>
            <a:custGeom>
              <a:avLst/>
              <a:gdLst/>
              <a:ahLst/>
              <a:cxnLst/>
              <a:rect l="l" t="t" r="r" b="b"/>
              <a:pathLst>
                <a:path w="2454" h="2538" extrusionOk="0">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5"/>
            <p:cNvSpPr/>
            <p:nvPr/>
          </p:nvSpPr>
          <p:spPr>
            <a:xfrm>
              <a:off x="2838775" y="2891200"/>
              <a:ext cx="53200" cy="54450"/>
            </a:xfrm>
            <a:custGeom>
              <a:avLst/>
              <a:gdLst/>
              <a:ahLst/>
              <a:cxnLst/>
              <a:rect l="l" t="t" r="r" b="b"/>
              <a:pathLst>
                <a:path w="2128" h="2178" extrusionOk="0">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5"/>
            <p:cNvSpPr/>
            <p:nvPr/>
          </p:nvSpPr>
          <p:spPr>
            <a:xfrm>
              <a:off x="2898175" y="2864625"/>
              <a:ext cx="47925" cy="54500"/>
            </a:xfrm>
            <a:custGeom>
              <a:avLst/>
              <a:gdLst/>
              <a:ahLst/>
              <a:cxnLst/>
              <a:rect l="l" t="t" r="r" b="b"/>
              <a:pathLst>
                <a:path w="1917" h="2180" extrusionOk="0">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5"/>
            <p:cNvSpPr/>
            <p:nvPr/>
          </p:nvSpPr>
          <p:spPr>
            <a:xfrm>
              <a:off x="3060125" y="2667950"/>
              <a:ext cx="56725" cy="30275"/>
            </a:xfrm>
            <a:custGeom>
              <a:avLst/>
              <a:gdLst/>
              <a:ahLst/>
              <a:cxnLst/>
              <a:rect l="l" t="t" r="r" b="b"/>
              <a:pathLst>
                <a:path w="2269" h="1211" extrusionOk="0">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5"/>
            <p:cNvSpPr/>
            <p:nvPr/>
          </p:nvSpPr>
          <p:spPr>
            <a:xfrm>
              <a:off x="3087150" y="2601275"/>
              <a:ext cx="71325" cy="30200"/>
            </a:xfrm>
            <a:custGeom>
              <a:avLst/>
              <a:gdLst/>
              <a:ahLst/>
              <a:cxnLst/>
              <a:rect l="l" t="t" r="r" b="b"/>
              <a:pathLst>
                <a:path w="2853" h="1208" extrusionOk="0">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5"/>
            <p:cNvSpPr/>
            <p:nvPr/>
          </p:nvSpPr>
          <p:spPr>
            <a:xfrm>
              <a:off x="3130900" y="2541975"/>
              <a:ext cx="63350" cy="32625"/>
            </a:xfrm>
            <a:custGeom>
              <a:avLst/>
              <a:gdLst/>
              <a:ahLst/>
              <a:cxnLst/>
              <a:rect l="l" t="t" r="r" b="b"/>
              <a:pathLst>
                <a:path w="2534" h="1305" extrusionOk="0">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5"/>
            <p:cNvSpPr/>
            <p:nvPr/>
          </p:nvSpPr>
          <p:spPr>
            <a:xfrm>
              <a:off x="3140675" y="2464550"/>
              <a:ext cx="61525" cy="32000"/>
            </a:xfrm>
            <a:custGeom>
              <a:avLst/>
              <a:gdLst/>
              <a:ahLst/>
              <a:cxnLst/>
              <a:rect l="l" t="t" r="r" b="b"/>
              <a:pathLst>
                <a:path w="2461" h="1280" extrusionOk="0">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a:off x="3209125" y="2685500"/>
              <a:ext cx="72625" cy="36950"/>
            </a:xfrm>
            <a:custGeom>
              <a:avLst/>
              <a:gdLst/>
              <a:ahLst/>
              <a:cxnLst/>
              <a:rect l="l" t="t" r="r" b="b"/>
              <a:pathLst>
                <a:path w="2905" h="1478" extrusionOk="0">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a:off x="3234725" y="2618925"/>
              <a:ext cx="65775" cy="33050"/>
            </a:xfrm>
            <a:custGeom>
              <a:avLst/>
              <a:gdLst/>
              <a:ahLst/>
              <a:cxnLst/>
              <a:rect l="l" t="t" r="r" b="b"/>
              <a:pathLst>
                <a:path w="2631" h="1322" extrusionOk="0">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a:off x="3257700" y="2555250"/>
              <a:ext cx="63775" cy="34750"/>
            </a:xfrm>
            <a:custGeom>
              <a:avLst/>
              <a:gdLst/>
              <a:ahLst/>
              <a:cxnLst/>
              <a:rect l="l" t="t" r="r" b="b"/>
              <a:pathLst>
                <a:path w="2551" h="1390" extrusionOk="0">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a:off x="3259350" y="2493925"/>
              <a:ext cx="84550" cy="37075"/>
            </a:xfrm>
            <a:custGeom>
              <a:avLst/>
              <a:gdLst/>
              <a:ahLst/>
              <a:cxnLst/>
              <a:rect l="l" t="t" r="r" b="b"/>
              <a:pathLst>
                <a:path w="3382" h="1483" extrusionOk="0">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a:off x="3294750" y="2429675"/>
              <a:ext cx="60750" cy="40950"/>
            </a:xfrm>
            <a:custGeom>
              <a:avLst/>
              <a:gdLst/>
              <a:ahLst/>
              <a:cxnLst/>
              <a:rect l="l" t="t" r="r" b="b"/>
              <a:pathLst>
                <a:path w="2430" h="1638" extrusionOk="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a:off x="3341325" y="2714250"/>
              <a:ext cx="77725" cy="46050"/>
            </a:xfrm>
            <a:custGeom>
              <a:avLst/>
              <a:gdLst/>
              <a:ahLst/>
              <a:cxnLst/>
              <a:rect l="l" t="t" r="r" b="b"/>
              <a:pathLst>
                <a:path w="3109" h="1842" extrusionOk="0">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a:off x="3377000" y="2641450"/>
              <a:ext cx="72675" cy="36925"/>
            </a:xfrm>
            <a:custGeom>
              <a:avLst/>
              <a:gdLst/>
              <a:ahLst/>
              <a:cxnLst/>
              <a:rect l="l" t="t" r="r" b="b"/>
              <a:pathLst>
                <a:path w="2907" h="1477" extrusionOk="0">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5"/>
            <p:cNvSpPr/>
            <p:nvPr/>
          </p:nvSpPr>
          <p:spPr>
            <a:xfrm>
              <a:off x="3375000" y="2579475"/>
              <a:ext cx="76600" cy="39325"/>
            </a:xfrm>
            <a:custGeom>
              <a:avLst/>
              <a:gdLst/>
              <a:ahLst/>
              <a:cxnLst/>
              <a:rect l="l" t="t" r="r" b="b"/>
              <a:pathLst>
                <a:path w="3064" h="1573" extrusionOk="0">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3405450" y="2504350"/>
              <a:ext cx="62200" cy="39300"/>
            </a:xfrm>
            <a:custGeom>
              <a:avLst/>
              <a:gdLst/>
              <a:ahLst/>
              <a:cxnLst/>
              <a:rect l="l" t="t" r="r" b="b"/>
              <a:pathLst>
                <a:path w="2488" h="1572" extrusionOk="0">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2888375" y="2228325"/>
              <a:ext cx="53475" cy="41200"/>
            </a:xfrm>
            <a:custGeom>
              <a:avLst/>
              <a:gdLst/>
              <a:ahLst/>
              <a:cxnLst/>
              <a:rect l="l" t="t" r="r" b="b"/>
              <a:pathLst>
                <a:path w="2139" h="1648" extrusionOk="0">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2887950" y="2124575"/>
              <a:ext cx="52000" cy="43200"/>
            </a:xfrm>
            <a:custGeom>
              <a:avLst/>
              <a:gdLst/>
              <a:ahLst/>
              <a:cxnLst/>
              <a:rect l="l" t="t" r="r" b="b"/>
              <a:pathLst>
                <a:path w="2080" h="1728" extrusionOk="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3015875" y="2308600"/>
              <a:ext cx="67900" cy="44775"/>
            </a:xfrm>
            <a:custGeom>
              <a:avLst/>
              <a:gdLst/>
              <a:ahLst/>
              <a:cxnLst/>
              <a:rect l="l" t="t" r="r" b="b"/>
              <a:pathLst>
                <a:path w="2716" h="1791" extrusionOk="0">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3144775" y="2372000"/>
              <a:ext cx="58300" cy="41225"/>
            </a:xfrm>
            <a:custGeom>
              <a:avLst/>
              <a:gdLst/>
              <a:ahLst/>
              <a:cxnLst/>
              <a:rect l="l" t="t" r="r" b="b"/>
              <a:pathLst>
                <a:path w="2332" h="1649" extrusionOk="0">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3393450" y="2407650"/>
              <a:ext cx="50900" cy="30300"/>
            </a:xfrm>
            <a:custGeom>
              <a:avLst/>
              <a:gdLst/>
              <a:ahLst/>
              <a:cxnLst/>
              <a:rect l="l" t="t" r="r" b="b"/>
              <a:pathLst>
                <a:path w="2036" h="1212" extrusionOk="0">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3404525" y="2352050"/>
              <a:ext cx="41950" cy="28000"/>
            </a:xfrm>
            <a:custGeom>
              <a:avLst/>
              <a:gdLst/>
              <a:ahLst/>
              <a:cxnLst/>
              <a:rect l="l" t="t" r="r" b="b"/>
              <a:pathLst>
                <a:path w="1678" h="1120" extrusionOk="0">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2877625" y="3025250"/>
              <a:ext cx="48300" cy="52825"/>
            </a:xfrm>
            <a:custGeom>
              <a:avLst/>
              <a:gdLst/>
              <a:ahLst/>
              <a:cxnLst/>
              <a:rect l="l" t="t" r="r" b="b"/>
              <a:pathLst>
                <a:path w="1932" h="2113" extrusionOk="0">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2927500" y="3006125"/>
              <a:ext cx="47900" cy="47375"/>
            </a:xfrm>
            <a:custGeom>
              <a:avLst/>
              <a:gdLst/>
              <a:ahLst/>
              <a:cxnLst/>
              <a:rect l="l" t="t" r="r" b="b"/>
              <a:pathLst>
                <a:path w="1916" h="1895" extrusionOk="0">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2979000" y="2979325"/>
              <a:ext cx="50500" cy="51550"/>
            </a:xfrm>
            <a:custGeom>
              <a:avLst/>
              <a:gdLst/>
              <a:ahLst/>
              <a:cxnLst/>
              <a:rect l="l" t="t" r="r" b="b"/>
              <a:pathLst>
                <a:path w="2020" h="2062" extrusionOk="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2640875" y="3056100"/>
              <a:ext cx="34050" cy="52900"/>
            </a:xfrm>
            <a:custGeom>
              <a:avLst/>
              <a:gdLst/>
              <a:ahLst/>
              <a:cxnLst/>
              <a:rect l="l" t="t" r="r" b="b"/>
              <a:pathLst>
                <a:path w="1362" h="2116" extrusionOk="0">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2583725" y="3063450"/>
              <a:ext cx="32825" cy="53025"/>
            </a:xfrm>
            <a:custGeom>
              <a:avLst/>
              <a:gdLst/>
              <a:ahLst/>
              <a:cxnLst/>
              <a:rect l="l" t="t" r="r" b="b"/>
              <a:pathLst>
                <a:path w="1313" h="2121" extrusionOk="0">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2366000" y="2936925"/>
              <a:ext cx="39425" cy="48400"/>
            </a:xfrm>
            <a:custGeom>
              <a:avLst/>
              <a:gdLst/>
              <a:ahLst/>
              <a:cxnLst/>
              <a:rect l="l" t="t" r="r" b="b"/>
              <a:pathLst>
                <a:path w="1577" h="1936" extrusionOk="0">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2377225" y="2839500"/>
              <a:ext cx="35525" cy="58975"/>
            </a:xfrm>
            <a:custGeom>
              <a:avLst/>
              <a:gdLst/>
              <a:ahLst/>
              <a:cxnLst/>
              <a:rect l="l" t="t" r="r" b="b"/>
              <a:pathLst>
                <a:path w="1421" h="2359" extrusionOk="0">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2499900" y="3054500"/>
              <a:ext cx="35975" cy="51525"/>
            </a:xfrm>
            <a:custGeom>
              <a:avLst/>
              <a:gdLst/>
              <a:ahLst/>
              <a:cxnLst/>
              <a:rect l="l" t="t" r="r" b="b"/>
              <a:pathLst>
                <a:path w="1439" h="2061" extrusionOk="0">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25"/>
          <p:cNvGrpSpPr/>
          <p:nvPr/>
        </p:nvGrpSpPr>
        <p:grpSpPr>
          <a:xfrm rot="740434">
            <a:off x="1036301" y="2166068"/>
            <a:ext cx="1545726" cy="683584"/>
            <a:chOff x="3780575" y="853975"/>
            <a:chExt cx="2601225" cy="1150600"/>
          </a:xfrm>
        </p:grpSpPr>
        <p:sp>
          <p:nvSpPr>
            <p:cNvPr id="1053" name="Google Shape;1053;p25"/>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25"/>
          <p:cNvGrpSpPr/>
          <p:nvPr/>
        </p:nvGrpSpPr>
        <p:grpSpPr>
          <a:xfrm>
            <a:off x="52577" y="3896175"/>
            <a:ext cx="1321293" cy="1553735"/>
            <a:chOff x="1501050" y="2425275"/>
            <a:chExt cx="801075" cy="942000"/>
          </a:xfrm>
        </p:grpSpPr>
        <p:sp>
          <p:nvSpPr>
            <p:cNvPr id="1060" name="Google Shape;1060;p25"/>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25"/>
          <p:cNvGrpSpPr/>
          <p:nvPr/>
        </p:nvGrpSpPr>
        <p:grpSpPr>
          <a:xfrm rot="-10646625">
            <a:off x="8072362" y="-64031"/>
            <a:ext cx="1189669" cy="1013395"/>
            <a:chOff x="2048125" y="3456125"/>
            <a:chExt cx="1189675" cy="1013400"/>
          </a:xfrm>
        </p:grpSpPr>
        <p:sp>
          <p:nvSpPr>
            <p:cNvPr id="1067" name="Google Shape;1067;p25"/>
            <p:cNvSpPr/>
            <p:nvPr/>
          </p:nvSpPr>
          <p:spPr>
            <a:xfrm>
              <a:off x="2763575" y="3456125"/>
              <a:ext cx="223775" cy="455250"/>
            </a:xfrm>
            <a:custGeom>
              <a:avLst/>
              <a:gdLst/>
              <a:ahLst/>
              <a:cxnLst/>
              <a:rect l="l" t="t" r="r" b="b"/>
              <a:pathLst>
                <a:path w="8951" h="18210" extrusionOk="0">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2805600" y="3859725"/>
              <a:ext cx="432200" cy="245025"/>
            </a:xfrm>
            <a:custGeom>
              <a:avLst/>
              <a:gdLst/>
              <a:ahLst/>
              <a:cxnLst/>
              <a:rect l="l" t="t" r="r" b="b"/>
              <a:pathLst>
                <a:path w="17288" h="9801" extrusionOk="0">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2557400" y="3662925"/>
              <a:ext cx="166675" cy="355825"/>
            </a:xfrm>
            <a:custGeom>
              <a:avLst/>
              <a:gdLst/>
              <a:ahLst/>
              <a:cxnLst/>
              <a:rect l="l" t="t" r="r" b="b"/>
              <a:pathLst>
                <a:path w="6667" h="14233" extrusionOk="0">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2438225" y="3867275"/>
              <a:ext cx="151800" cy="330900"/>
            </a:xfrm>
            <a:custGeom>
              <a:avLst/>
              <a:gdLst/>
              <a:ahLst/>
              <a:cxnLst/>
              <a:rect l="l" t="t" r="r" b="b"/>
              <a:pathLst>
                <a:path w="6072" h="13236" extrusionOk="0">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5"/>
            <p:cNvSpPr/>
            <p:nvPr/>
          </p:nvSpPr>
          <p:spPr>
            <a:xfrm>
              <a:off x="2601000" y="4185575"/>
              <a:ext cx="349250" cy="171175"/>
            </a:xfrm>
            <a:custGeom>
              <a:avLst/>
              <a:gdLst/>
              <a:ahLst/>
              <a:cxnLst/>
              <a:rect l="l" t="t" r="r" b="b"/>
              <a:pathLst>
                <a:path w="13970" h="6847" extrusionOk="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2199750" y="4025400"/>
              <a:ext cx="176125" cy="345550"/>
            </a:xfrm>
            <a:custGeom>
              <a:avLst/>
              <a:gdLst/>
              <a:ahLst/>
              <a:cxnLst/>
              <a:rect l="l" t="t" r="r" b="b"/>
              <a:pathLst>
                <a:path w="7045" h="13822" extrusionOk="0">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2048125" y="3612275"/>
              <a:ext cx="948325" cy="857250"/>
            </a:xfrm>
            <a:custGeom>
              <a:avLst/>
              <a:gdLst/>
              <a:ahLst/>
              <a:cxnLst/>
              <a:rect l="l" t="t" r="r" b="b"/>
              <a:pathLst>
                <a:path w="37933" h="34290" extrusionOk="0">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25"/>
          <p:cNvGrpSpPr/>
          <p:nvPr/>
        </p:nvGrpSpPr>
        <p:grpSpPr>
          <a:xfrm>
            <a:off x="670375" y="975400"/>
            <a:ext cx="757925" cy="757900"/>
            <a:chOff x="4091825" y="1163650"/>
            <a:chExt cx="757925" cy="757900"/>
          </a:xfrm>
        </p:grpSpPr>
        <p:sp>
          <p:nvSpPr>
            <p:cNvPr id="1075" name="Google Shape;1075;p25"/>
            <p:cNvSpPr/>
            <p:nvPr/>
          </p:nvSpPr>
          <p:spPr>
            <a:xfrm>
              <a:off x="4486525" y="1538125"/>
              <a:ext cx="341475" cy="185225"/>
            </a:xfrm>
            <a:custGeom>
              <a:avLst/>
              <a:gdLst/>
              <a:ahLst/>
              <a:cxnLst/>
              <a:rect l="l" t="t" r="r" b="b"/>
              <a:pathLst>
                <a:path w="13659" h="7409" extrusionOk="0">
                  <a:moveTo>
                    <a:pt x="2487" y="0"/>
                  </a:moveTo>
                  <a:cubicBezTo>
                    <a:pt x="1516" y="0"/>
                    <a:pt x="824" y="246"/>
                    <a:pt x="584" y="753"/>
                  </a:cubicBezTo>
                  <a:cubicBezTo>
                    <a:pt x="0" y="1989"/>
                    <a:pt x="2323" y="4313"/>
                    <a:pt x="5772" y="5942"/>
                  </a:cubicBezTo>
                  <a:cubicBezTo>
                    <a:pt x="7805" y="6903"/>
                    <a:pt x="9777" y="7408"/>
                    <a:pt x="11172" y="7408"/>
                  </a:cubicBezTo>
                  <a:cubicBezTo>
                    <a:pt x="12143" y="7408"/>
                    <a:pt x="12835" y="7164"/>
                    <a:pt x="13075" y="6657"/>
                  </a:cubicBezTo>
                  <a:cubicBezTo>
                    <a:pt x="13659" y="5421"/>
                    <a:pt x="11335" y="3098"/>
                    <a:pt x="7887" y="1468"/>
                  </a:cubicBezTo>
                  <a:cubicBezTo>
                    <a:pt x="5854" y="507"/>
                    <a:pt x="3883"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4113525" y="1361800"/>
              <a:ext cx="341500" cy="185275"/>
            </a:xfrm>
            <a:custGeom>
              <a:avLst/>
              <a:gdLst/>
              <a:ahLst/>
              <a:cxnLst/>
              <a:rect l="l" t="t" r="r" b="b"/>
              <a:pathLst>
                <a:path w="13660" h="7411" extrusionOk="0">
                  <a:moveTo>
                    <a:pt x="2487" y="1"/>
                  </a:moveTo>
                  <a:cubicBezTo>
                    <a:pt x="1517" y="1"/>
                    <a:pt x="825" y="246"/>
                    <a:pt x="584" y="754"/>
                  </a:cubicBezTo>
                  <a:cubicBezTo>
                    <a:pt x="1" y="1990"/>
                    <a:pt x="2324" y="4313"/>
                    <a:pt x="5772" y="5943"/>
                  </a:cubicBezTo>
                  <a:cubicBezTo>
                    <a:pt x="7806" y="6904"/>
                    <a:pt x="9778" y="7411"/>
                    <a:pt x="11173" y="7411"/>
                  </a:cubicBezTo>
                  <a:cubicBezTo>
                    <a:pt x="12143" y="7411"/>
                    <a:pt x="12835" y="7165"/>
                    <a:pt x="13074" y="6658"/>
                  </a:cubicBezTo>
                  <a:cubicBezTo>
                    <a:pt x="13659" y="5422"/>
                    <a:pt x="11336" y="3098"/>
                    <a:pt x="7888" y="1469"/>
                  </a:cubicBezTo>
                  <a:cubicBezTo>
                    <a:pt x="5853" y="507"/>
                    <a:pt x="3882" y="1"/>
                    <a:pt x="2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4454225" y="1197750"/>
              <a:ext cx="209425" cy="316750"/>
            </a:xfrm>
            <a:custGeom>
              <a:avLst/>
              <a:gdLst/>
              <a:ahLst/>
              <a:cxnLst/>
              <a:rect l="l" t="t" r="r" b="b"/>
              <a:pathLst>
                <a:path w="8377" h="12670" extrusionOk="0">
                  <a:moveTo>
                    <a:pt x="6721" y="0"/>
                  </a:moveTo>
                  <a:cubicBezTo>
                    <a:pt x="5428" y="0"/>
                    <a:pt x="3411" y="2187"/>
                    <a:pt x="1951" y="5278"/>
                  </a:cubicBezTo>
                  <a:cubicBezTo>
                    <a:pt x="322" y="8726"/>
                    <a:pt x="1" y="11996"/>
                    <a:pt x="1237" y="12580"/>
                  </a:cubicBezTo>
                  <a:cubicBezTo>
                    <a:pt x="1365" y="12640"/>
                    <a:pt x="1505" y="12669"/>
                    <a:pt x="1654" y="12669"/>
                  </a:cubicBezTo>
                  <a:cubicBezTo>
                    <a:pt x="2946" y="12669"/>
                    <a:pt x="4964" y="10484"/>
                    <a:pt x="6426" y="7392"/>
                  </a:cubicBezTo>
                  <a:cubicBezTo>
                    <a:pt x="8056" y="3942"/>
                    <a:pt x="8377" y="674"/>
                    <a:pt x="7140" y="90"/>
                  </a:cubicBezTo>
                  <a:cubicBezTo>
                    <a:pt x="7012" y="29"/>
                    <a:pt x="6871" y="0"/>
                    <a:pt x="6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4277925" y="1570700"/>
              <a:ext cx="209375" cy="316750"/>
            </a:xfrm>
            <a:custGeom>
              <a:avLst/>
              <a:gdLst/>
              <a:ahLst/>
              <a:cxnLst/>
              <a:rect l="l" t="t" r="r" b="b"/>
              <a:pathLst>
                <a:path w="8375" h="12670" extrusionOk="0">
                  <a:moveTo>
                    <a:pt x="6721" y="0"/>
                  </a:moveTo>
                  <a:cubicBezTo>
                    <a:pt x="5428" y="0"/>
                    <a:pt x="3411" y="2187"/>
                    <a:pt x="1951" y="5278"/>
                  </a:cubicBezTo>
                  <a:cubicBezTo>
                    <a:pt x="321" y="8726"/>
                    <a:pt x="0" y="11996"/>
                    <a:pt x="1237" y="12580"/>
                  </a:cubicBezTo>
                  <a:cubicBezTo>
                    <a:pt x="1365" y="12640"/>
                    <a:pt x="1505" y="12670"/>
                    <a:pt x="1656" y="12670"/>
                  </a:cubicBezTo>
                  <a:cubicBezTo>
                    <a:pt x="2949" y="12670"/>
                    <a:pt x="4966" y="10483"/>
                    <a:pt x="6426" y="7392"/>
                  </a:cubicBezTo>
                  <a:cubicBezTo>
                    <a:pt x="8055" y="3944"/>
                    <a:pt x="8375" y="674"/>
                    <a:pt x="7140" y="90"/>
                  </a:cubicBezTo>
                  <a:cubicBezTo>
                    <a:pt x="7011" y="30"/>
                    <a:pt x="6871" y="0"/>
                    <a:pt x="6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4449900" y="1572900"/>
              <a:ext cx="180825" cy="327825"/>
            </a:xfrm>
            <a:custGeom>
              <a:avLst/>
              <a:gdLst/>
              <a:ahLst/>
              <a:cxnLst/>
              <a:rect l="l" t="t" r="r" b="b"/>
              <a:pathLst>
                <a:path w="7233" h="13113" extrusionOk="0">
                  <a:moveTo>
                    <a:pt x="1609" y="0"/>
                  </a:moveTo>
                  <a:cubicBezTo>
                    <a:pt x="1498" y="0"/>
                    <a:pt x="1391" y="18"/>
                    <a:pt x="1289" y="54"/>
                  </a:cubicBezTo>
                  <a:cubicBezTo>
                    <a:pt x="1" y="514"/>
                    <a:pt x="1" y="3799"/>
                    <a:pt x="1288" y="7391"/>
                  </a:cubicBezTo>
                  <a:cubicBezTo>
                    <a:pt x="2472" y="10697"/>
                    <a:pt x="4335" y="13113"/>
                    <a:pt x="5627" y="13113"/>
                  </a:cubicBezTo>
                  <a:cubicBezTo>
                    <a:pt x="5737" y="13113"/>
                    <a:pt x="5844" y="13095"/>
                    <a:pt x="5945" y="13059"/>
                  </a:cubicBezTo>
                  <a:cubicBezTo>
                    <a:pt x="7232" y="12599"/>
                    <a:pt x="7232" y="9314"/>
                    <a:pt x="5947" y="5722"/>
                  </a:cubicBezTo>
                  <a:cubicBezTo>
                    <a:pt x="4763" y="2414"/>
                    <a:pt x="2901"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4310825" y="1184475"/>
              <a:ext cx="180800" cy="327825"/>
            </a:xfrm>
            <a:custGeom>
              <a:avLst/>
              <a:gdLst/>
              <a:ahLst/>
              <a:cxnLst/>
              <a:rect l="l" t="t" r="r" b="b"/>
              <a:pathLst>
                <a:path w="7232" h="13113" extrusionOk="0">
                  <a:moveTo>
                    <a:pt x="1607" y="0"/>
                  </a:moveTo>
                  <a:cubicBezTo>
                    <a:pt x="1497" y="0"/>
                    <a:pt x="1390" y="18"/>
                    <a:pt x="1289" y="54"/>
                  </a:cubicBezTo>
                  <a:cubicBezTo>
                    <a:pt x="0" y="514"/>
                    <a:pt x="0" y="3801"/>
                    <a:pt x="1286" y="7391"/>
                  </a:cubicBezTo>
                  <a:cubicBezTo>
                    <a:pt x="2471" y="10699"/>
                    <a:pt x="4334" y="13113"/>
                    <a:pt x="5626" y="13113"/>
                  </a:cubicBezTo>
                  <a:cubicBezTo>
                    <a:pt x="5736" y="13113"/>
                    <a:pt x="5843" y="13095"/>
                    <a:pt x="5944" y="13059"/>
                  </a:cubicBezTo>
                  <a:cubicBezTo>
                    <a:pt x="7231" y="12599"/>
                    <a:pt x="7231" y="9314"/>
                    <a:pt x="5946" y="5722"/>
                  </a:cubicBezTo>
                  <a:cubicBezTo>
                    <a:pt x="4762" y="2414"/>
                    <a:pt x="2899"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4490900" y="1390700"/>
              <a:ext cx="348200" cy="164725"/>
            </a:xfrm>
            <a:custGeom>
              <a:avLst/>
              <a:gdLst/>
              <a:ahLst/>
              <a:cxnLst/>
              <a:rect l="l" t="t" r="r" b="b"/>
              <a:pathLst>
                <a:path w="13928" h="6589" extrusionOk="0">
                  <a:moveTo>
                    <a:pt x="10972" y="0"/>
                  </a:moveTo>
                  <a:cubicBezTo>
                    <a:pt x="9644" y="0"/>
                    <a:pt x="7926" y="321"/>
                    <a:pt x="6130" y="964"/>
                  </a:cubicBezTo>
                  <a:cubicBezTo>
                    <a:pt x="2538" y="2249"/>
                    <a:pt x="1" y="4336"/>
                    <a:pt x="461" y="5623"/>
                  </a:cubicBezTo>
                  <a:cubicBezTo>
                    <a:pt x="691" y="6266"/>
                    <a:pt x="1628" y="6588"/>
                    <a:pt x="2956" y="6588"/>
                  </a:cubicBezTo>
                  <a:cubicBezTo>
                    <a:pt x="4284" y="6588"/>
                    <a:pt x="6002" y="6267"/>
                    <a:pt x="7798" y="5624"/>
                  </a:cubicBezTo>
                  <a:cubicBezTo>
                    <a:pt x="11388" y="4337"/>
                    <a:pt x="13927" y="2252"/>
                    <a:pt x="13467" y="965"/>
                  </a:cubicBezTo>
                  <a:cubicBezTo>
                    <a:pt x="13237" y="322"/>
                    <a:pt x="12300" y="0"/>
                    <a:pt x="10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4102475" y="1529775"/>
              <a:ext cx="348175" cy="164725"/>
            </a:xfrm>
            <a:custGeom>
              <a:avLst/>
              <a:gdLst/>
              <a:ahLst/>
              <a:cxnLst/>
              <a:rect l="l" t="t" r="r" b="b"/>
              <a:pathLst>
                <a:path w="13927" h="6589" extrusionOk="0">
                  <a:moveTo>
                    <a:pt x="10972" y="1"/>
                  </a:moveTo>
                  <a:cubicBezTo>
                    <a:pt x="9644" y="1"/>
                    <a:pt x="7926" y="322"/>
                    <a:pt x="6130" y="965"/>
                  </a:cubicBezTo>
                  <a:cubicBezTo>
                    <a:pt x="2538" y="2250"/>
                    <a:pt x="1" y="4337"/>
                    <a:pt x="461" y="5623"/>
                  </a:cubicBezTo>
                  <a:cubicBezTo>
                    <a:pt x="691" y="6267"/>
                    <a:pt x="1628" y="6589"/>
                    <a:pt x="2957" y="6589"/>
                  </a:cubicBezTo>
                  <a:cubicBezTo>
                    <a:pt x="4284" y="6589"/>
                    <a:pt x="6003" y="6268"/>
                    <a:pt x="7798" y="5625"/>
                  </a:cubicBezTo>
                  <a:cubicBezTo>
                    <a:pt x="11390" y="4340"/>
                    <a:pt x="13927" y="2252"/>
                    <a:pt x="13467" y="966"/>
                  </a:cubicBezTo>
                  <a:cubicBezTo>
                    <a:pt x="13237" y="323"/>
                    <a:pt x="12300" y="1"/>
                    <a:pt x="10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504350" y="1480750"/>
              <a:ext cx="345400" cy="123750"/>
            </a:xfrm>
            <a:custGeom>
              <a:avLst/>
              <a:gdLst/>
              <a:ahLst/>
              <a:cxnLst/>
              <a:rect l="l" t="t" r="r" b="b"/>
              <a:pathLst>
                <a:path w="13816" h="4950" extrusionOk="0">
                  <a:moveTo>
                    <a:pt x="6908" y="0"/>
                  </a:moveTo>
                  <a:cubicBezTo>
                    <a:pt x="3095" y="0"/>
                    <a:pt x="1" y="1108"/>
                    <a:pt x="1" y="2475"/>
                  </a:cubicBezTo>
                  <a:cubicBezTo>
                    <a:pt x="1" y="3841"/>
                    <a:pt x="3095" y="4949"/>
                    <a:pt x="6908" y="4949"/>
                  </a:cubicBezTo>
                  <a:cubicBezTo>
                    <a:pt x="10723" y="4949"/>
                    <a:pt x="13816" y="3841"/>
                    <a:pt x="13816" y="2475"/>
                  </a:cubicBezTo>
                  <a:cubicBezTo>
                    <a:pt x="13816" y="1108"/>
                    <a:pt x="10723" y="0"/>
                    <a:pt x="6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4091825" y="1480750"/>
              <a:ext cx="345375" cy="123750"/>
            </a:xfrm>
            <a:custGeom>
              <a:avLst/>
              <a:gdLst/>
              <a:ahLst/>
              <a:cxnLst/>
              <a:rect l="l" t="t" r="r" b="b"/>
              <a:pathLst>
                <a:path w="13815" h="4950" extrusionOk="0">
                  <a:moveTo>
                    <a:pt x="6908" y="0"/>
                  </a:moveTo>
                  <a:cubicBezTo>
                    <a:pt x="3094" y="0"/>
                    <a:pt x="0" y="1108"/>
                    <a:pt x="0" y="2475"/>
                  </a:cubicBezTo>
                  <a:cubicBezTo>
                    <a:pt x="0" y="3841"/>
                    <a:pt x="3094" y="4949"/>
                    <a:pt x="6908" y="4949"/>
                  </a:cubicBezTo>
                  <a:cubicBezTo>
                    <a:pt x="10721" y="4949"/>
                    <a:pt x="13815" y="3841"/>
                    <a:pt x="13815" y="2475"/>
                  </a:cubicBezTo>
                  <a:cubicBezTo>
                    <a:pt x="13815" y="1108"/>
                    <a:pt x="10723" y="0"/>
                    <a:pt x="6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4408950" y="1163650"/>
              <a:ext cx="123725" cy="345350"/>
            </a:xfrm>
            <a:custGeom>
              <a:avLst/>
              <a:gdLst/>
              <a:ahLst/>
              <a:cxnLst/>
              <a:rect l="l" t="t" r="r" b="b"/>
              <a:pathLst>
                <a:path w="4949" h="13814" extrusionOk="0">
                  <a:moveTo>
                    <a:pt x="2475" y="1"/>
                  </a:moveTo>
                  <a:cubicBezTo>
                    <a:pt x="1109" y="1"/>
                    <a:pt x="0" y="3091"/>
                    <a:pt x="0" y="6906"/>
                  </a:cubicBezTo>
                  <a:cubicBezTo>
                    <a:pt x="0" y="10720"/>
                    <a:pt x="1109" y="13814"/>
                    <a:pt x="2475" y="13814"/>
                  </a:cubicBezTo>
                  <a:cubicBezTo>
                    <a:pt x="3840" y="13814"/>
                    <a:pt x="4948" y="10720"/>
                    <a:pt x="4948" y="6906"/>
                  </a:cubicBezTo>
                  <a:cubicBezTo>
                    <a:pt x="4948" y="3091"/>
                    <a:pt x="3840" y="1"/>
                    <a:pt x="2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4408950" y="1576200"/>
              <a:ext cx="123725" cy="345350"/>
            </a:xfrm>
            <a:custGeom>
              <a:avLst/>
              <a:gdLst/>
              <a:ahLst/>
              <a:cxnLst/>
              <a:rect l="l" t="t" r="r" b="b"/>
              <a:pathLst>
                <a:path w="4949" h="13814" extrusionOk="0">
                  <a:moveTo>
                    <a:pt x="2475" y="0"/>
                  </a:moveTo>
                  <a:cubicBezTo>
                    <a:pt x="1109" y="0"/>
                    <a:pt x="0" y="3094"/>
                    <a:pt x="0" y="6908"/>
                  </a:cubicBezTo>
                  <a:cubicBezTo>
                    <a:pt x="0" y="10721"/>
                    <a:pt x="1109" y="13813"/>
                    <a:pt x="2475" y="13813"/>
                  </a:cubicBezTo>
                  <a:cubicBezTo>
                    <a:pt x="3840" y="13813"/>
                    <a:pt x="4948" y="10723"/>
                    <a:pt x="4948" y="6908"/>
                  </a:cubicBezTo>
                  <a:cubicBezTo>
                    <a:pt x="4948" y="3091"/>
                    <a:pt x="3840"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4470350" y="1558700"/>
              <a:ext cx="292550" cy="259475"/>
            </a:xfrm>
            <a:custGeom>
              <a:avLst/>
              <a:gdLst/>
              <a:ahLst/>
              <a:cxnLst/>
              <a:rect l="l" t="t" r="r" b="b"/>
              <a:pathLst>
                <a:path w="11702" h="10379" extrusionOk="0">
                  <a:moveTo>
                    <a:pt x="1842" y="1"/>
                  </a:moveTo>
                  <a:cubicBezTo>
                    <a:pt x="1474" y="1"/>
                    <a:pt x="1175" y="99"/>
                    <a:pt x="968" y="306"/>
                  </a:cubicBezTo>
                  <a:cubicBezTo>
                    <a:pt x="1" y="1273"/>
                    <a:pt x="1404" y="4242"/>
                    <a:pt x="4102" y="6940"/>
                  </a:cubicBezTo>
                  <a:cubicBezTo>
                    <a:pt x="6221" y="9059"/>
                    <a:pt x="8508" y="10379"/>
                    <a:pt x="9860" y="10379"/>
                  </a:cubicBezTo>
                  <a:cubicBezTo>
                    <a:pt x="10230" y="10379"/>
                    <a:pt x="10529" y="10281"/>
                    <a:pt x="10737" y="10073"/>
                  </a:cubicBezTo>
                  <a:cubicBezTo>
                    <a:pt x="11701" y="9107"/>
                    <a:pt x="10300" y="6137"/>
                    <a:pt x="7602" y="3439"/>
                  </a:cubicBezTo>
                  <a:cubicBezTo>
                    <a:pt x="5482" y="1322"/>
                    <a:pt x="3194" y="1"/>
                    <a:pt x="18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5"/>
            <p:cNvSpPr/>
            <p:nvPr/>
          </p:nvSpPr>
          <p:spPr>
            <a:xfrm>
              <a:off x="4178650" y="1266950"/>
              <a:ext cx="292575" cy="259500"/>
            </a:xfrm>
            <a:custGeom>
              <a:avLst/>
              <a:gdLst/>
              <a:ahLst/>
              <a:cxnLst/>
              <a:rect l="l" t="t" r="r" b="b"/>
              <a:pathLst>
                <a:path w="11703" h="10380" extrusionOk="0">
                  <a:moveTo>
                    <a:pt x="1844" y="1"/>
                  </a:moveTo>
                  <a:cubicBezTo>
                    <a:pt x="1475" y="1"/>
                    <a:pt x="1175" y="99"/>
                    <a:pt x="968" y="306"/>
                  </a:cubicBezTo>
                  <a:cubicBezTo>
                    <a:pt x="0" y="1273"/>
                    <a:pt x="1403" y="4242"/>
                    <a:pt x="4101" y="6940"/>
                  </a:cubicBezTo>
                  <a:cubicBezTo>
                    <a:pt x="6220" y="9058"/>
                    <a:pt x="8507" y="10380"/>
                    <a:pt x="9858" y="10380"/>
                  </a:cubicBezTo>
                  <a:cubicBezTo>
                    <a:pt x="10228" y="10380"/>
                    <a:pt x="10527" y="10281"/>
                    <a:pt x="10735" y="10073"/>
                  </a:cubicBezTo>
                  <a:cubicBezTo>
                    <a:pt x="11702" y="9107"/>
                    <a:pt x="10299" y="6137"/>
                    <a:pt x="7601" y="3439"/>
                  </a:cubicBezTo>
                  <a:cubicBezTo>
                    <a:pt x="5482" y="1320"/>
                    <a:pt x="3196" y="1"/>
                    <a:pt x="18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4470350" y="1267000"/>
              <a:ext cx="292550" cy="259500"/>
            </a:xfrm>
            <a:custGeom>
              <a:avLst/>
              <a:gdLst/>
              <a:ahLst/>
              <a:cxnLst/>
              <a:rect l="l" t="t" r="r" b="b"/>
              <a:pathLst>
                <a:path w="11702" h="10380" extrusionOk="0">
                  <a:moveTo>
                    <a:pt x="9859" y="0"/>
                  </a:moveTo>
                  <a:cubicBezTo>
                    <a:pt x="8507" y="0"/>
                    <a:pt x="6221" y="1320"/>
                    <a:pt x="4102" y="3439"/>
                  </a:cubicBezTo>
                  <a:cubicBezTo>
                    <a:pt x="1405" y="6138"/>
                    <a:pt x="1" y="9107"/>
                    <a:pt x="968" y="10074"/>
                  </a:cubicBezTo>
                  <a:cubicBezTo>
                    <a:pt x="1175" y="10281"/>
                    <a:pt x="1475" y="10379"/>
                    <a:pt x="1843" y="10379"/>
                  </a:cubicBezTo>
                  <a:cubicBezTo>
                    <a:pt x="3195" y="10379"/>
                    <a:pt x="5482" y="9060"/>
                    <a:pt x="7602" y="6941"/>
                  </a:cubicBezTo>
                  <a:cubicBezTo>
                    <a:pt x="10300" y="4243"/>
                    <a:pt x="11701" y="1271"/>
                    <a:pt x="10735" y="305"/>
                  </a:cubicBezTo>
                  <a:cubicBezTo>
                    <a:pt x="10528" y="98"/>
                    <a:pt x="10228" y="0"/>
                    <a:pt x="98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4178650" y="1558675"/>
              <a:ext cx="292575" cy="259500"/>
            </a:xfrm>
            <a:custGeom>
              <a:avLst/>
              <a:gdLst/>
              <a:ahLst/>
              <a:cxnLst/>
              <a:rect l="l" t="t" r="r" b="b"/>
              <a:pathLst>
                <a:path w="11703" h="10380" extrusionOk="0">
                  <a:moveTo>
                    <a:pt x="9861" y="1"/>
                  </a:moveTo>
                  <a:cubicBezTo>
                    <a:pt x="8509" y="1"/>
                    <a:pt x="6221" y="1320"/>
                    <a:pt x="4101" y="3440"/>
                  </a:cubicBezTo>
                  <a:cubicBezTo>
                    <a:pt x="1405" y="6138"/>
                    <a:pt x="0" y="9108"/>
                    <a:pt x="968" y="10074"/>
                  </a:cubicBezTo>
                  <a:cubicBezTo>
                    <a:pt x="1175" y="10281"/>
                    <a:pt x="1475" y="10380"/>
                    <a:pt x="1844" y="10380"/>
                  </a:cubicBezTo>
                  <a:cubicBezTo>
                    <a:pt x="3196" y="10380"/>
                    <a:pt x="5482" y="9059"/>
                    <a:pt x="7601" y="6941"/>
                  </a:cubicBezTo>
                  <a:cubicBezTo>
                    <a:pt x="10298" y="4243"/>
                    <a:pt x="11702" y="1274"/>
                    <a:pt x="10735" y="305"/>
                  </a:cubicBezTo>
                  <a:cubicBezTo>
                    <a:pt x="10528" y="99"/>
                    <a:pt x="10229" y="1"/>
                    <a:pt x="9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95925" y="1467675"/>
              <a:ext cx="149800" cy="149825"/>
            </a:xfrm>
            <a:custGeom>
              <a:avLst/>
              <a:gdLst/>
              <a:ahLst/>
              <a:cxnLst/>
              <a:rect l="l" t="t" r="r" b="b"/>
              <a:pathLst>
                <a:path w="5992" h="5993" extrusionOk="0">
                  <a:moveTo>
                    <a:pt x="2996" y="0"/>
                  </a:moveTo>
                  <a:cubicBezTo>
                    <a:pt x="1341" y="0"/>
                    <a:pt x="0" y="1341"/>
                    <a:pt x="0" y="2996"/>
                  </a:cubicBezTo>
                  <a:cubicBezTo>
                    <a:pt x="0" y="4650"/>
                    <a:pt x="1341" y="5992"/>
                    <a:pt x="2996" y="5992"/>
                  </a:cubicBezTo>
                  <a:cubicBezTo>
                    <a:pt x="4650" y="5992"/>
                    <a:pt x="5992" y="4650"/>
                    <a:pt x="5992" y="2996"/>
                  </a:cubicBezTo>
                  <a:cubicBezTo>
                    <a:pt x="5992" y="1341"/>
                    <a:pt x="4650" y="0"/>
                    <a:pt x="2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
    <p:bg>
      <p:bgPr>
        <a:blipFill>
          <a:blip r:embed="rId2">
            <a:alphaModFix/>
          </a:blip>
          <a:stretch>
            <a:fillRect/>
          </a:stretch>
        </a:blipFill>
        <a:effectLst/>
      </p:bgPr>
    </p:bg>
    <p:spTree>
      <p:nvGrpSpPr>
        <p:cNvPr id="1" name="Shape 1092"/>
        <p:cNvGrpSpPr/>
        <p:nvPr/>
      </p:nvGrpSpPr>
      <p:grpSpPr>
        <a:xfrm>
          <a:off x="0" y="0"/>
          <a:ext cx="0" cy="0"/>
          <a:chOff x="0" y="0"/>
          <a:chExt cx="0" cy="0"/>
        </a:xfrm>
      </p:grpSpPr>
      <p:sp>
        <p:nvSpPr>
          <p:cNvPr id="1093" name="Google Shape;1093;p26"/>
          <p:cNvSpPr txBox="1">
            <a:spLocks noGrp="1"/>
          </p:cNvSpPr>
          <p:nvPr>
            <p:ph type="subTitle" idx="1"/>
          </p:nvPr>
        </p:nvSpPr>
        <p:spPr>
          <a:xfrm>
            <a:off x="2815250" y="2103331"/>
            <a:ext cx="4611900" cy="81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094" name="Google Shape;1094;p26"/>
          <p:cNvSpPr txBox="1">
            <a:spLocks noGrp="1"/>
          </p:cNvSpPr>
          <p:nvPr>
            <p:ph type="title"/>
          </p:nvPr>
        </p:nvSpPr>
        <p:spPr>
          <a:xfrm>
            <a:off x="2815250" y="1757400"/>
            <a:ext cx="46119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095" name="Google Shape;1095;p26"/>
          <p:cNvSpPr txBox="1">
            <a:spLocks noGrp="1"/>
          </p:cNvSpPr>
          <p:nvPr>
            <p:ph type="subTitle" idx="2"/>
          </p:nvPr>
        </p:nvSpPr>
        <p:spPr>
          <a:xfrm>
            <a:off x="2815250" y="3532450"/>
            <a:ext cx="4611900" cy="81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096" name="Google Shape;1096;p26"/>
          <p:cNvSpPr txBox="1">
            <a:spLocks noGrp="1"/>
          </p:cNvSpPr>
          <p:nvPr>
            <p:ph type="title" idx="3"/>
          </p:nvPr>
        </p:nvSpPr>
        <p:spPr>
          <a:xfrm>
            <a:off x="2815250" y="3186519"/>
            <a:ext cx="46119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097" name="Google Shape;1097;p26"/>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1098"/>
        <p:cNvGrpSpPr/>
        <p:nvPr/>
      </p:nvGrpSpPr>
      <p:grpSpPr>
        <a:xfrm>
          <a:off x="0" y="0"/>
          <a:ext cx="0" cy="0"/>
          <a:chOff x="0" y="0"/>
          <a:chExt cx="0" cy="0"/>
        </a:xfrm>
      </p:grpSpPr>
      <p:sp>
        <p:nvSpPr>
          <p:cNvPr id="1099" name="Google Shape;1099;p27"/>
          <p:cNvSpPr txBox="1">
            <a:spLocks noGrp="1"/>
          </p:cNvSpPr>
          <p:nvPr>
            <p:ph type="subTitle" idx="1"/>
          </p:nvPr>
        </p:nvSpPr>
        <p:spPr>
          <a:xfrm>
            <a:off x="71322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00" name="Google Shape;1100;p27"/>
          <p:cNvSpPr txBox="1">
            <a:spLocks noGrp="1"/>
          </p:cNvSpPr>
          <p:nvPr>
            <p:ph type="title"/>
          </p:nvPr>
        </p:nvSpPr>
        <p:spPr>
          <a:xfrm>
            <a:off x="71322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101" name="Google Shape;1101;p27"/>
          <p:cNvSpPr txBox="1">
            <a:spLocks noGrp="1"/>
          </p:cNvSpPr>
          <p:nvPr>
            <p:ph type="subTitle" idx="2"/>
          </p:nvPr>
        </p:nvSpPr>
        <p:spPr>
          <a:xfrm>
            <a:off x="342897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02" name="Google Shape;1102;p27"/>
          <p:cNvSpPr txBox="1">
            <a:spLocks noGrp="1"/>
          </p:cNvSpPr>
          <p:nvPr>
            <p:ph type="title" idx="3"/>
          </p:nvPr>
        </p:nvSpPr>
        <p:spPr>
          <a:xfrm>
            <a:off x="342897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103" name="Google Shape;1103;p27"/>
          <p:cNvSpPr txBox="1">
            <a:spLocks noGrp="1"/>
          </p:cNvSpPr>
          <p:nvPr>
            <p:ph type="subTitle" idx="4"/>
          </p:nvPr>
        </p:nvSpPr>
        <p:spPr>
          <a:xfrm>
            <a:off x="614472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04" name="Google Shape;1104;p27"/>
          <p:cNvSpPr txBox="1">
            <a:spLocks noGrp="1"/>
          </p:cNvSpPr>
          <p:nvPr>
            <p:ph type="title" idx="5"/>
          </p:nvPr>
        </p:nvSpPr>
        <p:spPr>
          <a:xfrm>
            <a:off x="614472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1105" name="Google Shape;1105;p27"/>
          <p:cNvGrpSpPr/>
          <p:nvPr/>
        </p:nvGrpSpPr>
        <p:grpSpPr>
          <a:xfrm>
            <a:off x="8124133" y="-11499"/>
            <a:ext cx="1472063" cy="1168608"/>
            <a:chOff x="2942485" y="-56344"/>
            <a:chExt cx="2092187" cy="1660898"/>
          </a:xfrm>
        </p:grpSpPr>
        <p:grpSp>
          <p:nvGrpSpPr>
            <p:cNvPr id="1106" name="Google Shape;1106;p27"/>
            <p:cNvGrpSpPr/>
            <p:nvPr/>
          </p:nvGrpSpPr>
          <p:grpSpPr>
            <a:xfrm>
              <a:off x="2942485" y="-56344"/>
              <a:ext cx="1873186" cy="790648"/>
              <a:chOff x="2942485" y="-56344"/>
              <a:chExt cx="1873186" cy="790648"/>
            </a:xfrm>
          </p:grpSpPr>
          <p:sp>
            <p:nvSpPr>
              <p:cNvPr id="1107" name="Google Shape;1107;p27"/>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8" name="Google Shape;1108;p27"/>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9" name="Google Shape;1109;p27"/>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0" name="Google Shape;1110;p27"/>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1" name="Google Shape;1111;p27"/>
            <p:cNvGrpSpPr/>
            <p:nvPr/>
          </p:nvGrpSpPr>
          <p:grpSpPr>
            <a:xfrm>
              <a:off x="4098733" y="86390"/>
              <a:ext cx="857413" cy="1518164"/>
              <a:chOff x="4098733" y="86390"/>
              <a:chExt cx="857413" cy="1518164"/>
            </a:xfrm>
          </p:grpSpPr>
          <p:sp>
            <p:nvSpPr>
              <p:cNvPr id="1112" name="Google Shape;1112;p27"/>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3" name="Google Shape;1113;p27"/>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4" name="Google Shape;1114;p27"/>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5" name="Google Shape;1115;p27"/>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6" name="Google Shape;1116;p27"/>
            <p:cNvGrpSpPr/>
            <p:nvPr/>
          </p:nvGrpSpPr>
          <p:grpSpPr>
            <a:xfrm>
              <a:off x="3310709" y="-34564"/>
              <a:ext cx="1723963" cy="1391012"/>
              <a:chOff x="3310709" y="-34564"/>
              <a:chExt cx="1723963" cy="1391012"/>
            </a:xfrm>
          </p:grpSpPr>
          <p:sp>
            <p:nvSpPr>
              <p:cNvPr id="1117" name="Google Shape;1117;p27"/>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8" name="Google Shape;1118;p27"/>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9" name="Google Shape;1119;p27"/>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0" name="Google Shape;1120;p27"/>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121" name="Google Shape;1121;p27"/>
          <p:cNvGrpSpPr/>
          <p:nvPr/>
        </p:nvGrpSpPr>
        <p:grpSpPr>
          <a:xfrm>
            <a:off x="7842866" y="4487055"/>
            <a:ext cx="383504" cy="533923"/>
            <a:chOff x="3594258" y="163138"/>
            <a:chExt cx="545060" cy="758845"/>
          </a:xfrm>
        </p:grpSpPr>
        <p:grpSp>
          <p:nvGrpSpPr>
            <p:cNvPr id="1122" name="Google Shape;1122;p27"/>
            <p:cNvGrpSpPr/>
            <p:nvPr/>
          </p:nvGrpSpPr>
          <p:grpSpPr>
            <a:xfrm>
              <a:off x="3617910" y="518450"/>
              <a:ext cx="260999" cy="403533"/>
              <a:chOff x="3617910" y="518450"/>
              <a:chExt cx="260999" cy="403533"/>
            </a:xfrm>
          </p:grpSpPr>
          <p:sp>
            <p:nvSpPr>
              <p:cNvPr id="1123" name="Google Shape;1123;p27"/>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4" name="Google Shape;1124;p27"/>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5" name="Google Shape;1125;p27"/>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6" name="Google Shape;1126;p27"/>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27" name="Google Shape;1127;p27"/>
            <p:cNvGrpSpPr/>
            <p:nvPr/>
          </p:nvGrpSpPr>
          <p:grpSpPr>
            <a:xfrm>
              <a:off x="3878351" y="317086"/>
              <a:ext cx="260967" cy="403549"/>
              <a:chOff x="3878351" y="317086"/>
              <a:chExt cx="260967" cy="403549"/>
            </a:xfrm>
          </p:grpSpPr>
          <p:sp>
            <p:nvSpPr>
              <p:cNvPr id="1128" name="Google Shape;1128;p27"/>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9" name="Google Shape;1129;p27"/>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0" name="Google Shape;1130;p27"/>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1" name="Google Shape;1131;p27"/>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32" name="Google Shape;1132;p27"/>
            <p:cNvGrpSpPr/>
            <p:nvPr/>
          </p:nvGrpSpPr>
          <p:grpSpPr>
            <a:xfrm>
              <a:off x="3594258" y="163138"/>
              <a:ext cx="260999" cy="403622"/>
              <a:chOff x="3594258" y="163138"/>
              <a:chExt cx="260999" cy="403622"/>
            </a:xfrm>
          </p:grpSpPr>
          <p:sp>
            <p:nvSpPr>
              <p:cNvPr id="1133" name="Google Shape;1133;p27"/>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4" name="Google Shape;1134;p27"/>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5" name="Google Shape;1135;p27"/>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6" name="Google Shape;1136;p27"/>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137" name="Google Shape;1137;p27"/>
          <p:cNvGrpSpPr/>
          <p:nvPr/>
        </p:nvGrpSpPr>
        <p:grpSpPr>
          <a:xfrm rot="-5277328">
            <a:off x="7753097" y="2202530"/>
            <a:ext cx="1417640" cy="261836"/>
            <a:chOff x="2786678" y="4859115"/>
            <a:chExt cx="2014987" cy="372165"/>
          </a:xfrm>
        </p:grpSpPr>
        <p:sp>
          <p:nvSpPr>
            <p:cNvPr id="1138" name="Google Shape;1138;p27"/>
            <p:cNvSpPr/>
            <p:nvPr/>
          </p:nvSpPr>
          <p:spPr>
            <a:xfrm>
              <a:off x="2786678" y="5114247"/>
              <a:ext cx="132179" cy="117033"/>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9" name="Google Shape;1139;p27"/>
            <p:cNvSpPr/>
            <p:nvPr/>
          </p:nvSpPr>
          <p:spPr>
            <a:xfrm>
              <a:off x="4685341" y="4950919"/>
              <a:ext cx="116324" cy="106953"/>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0" name="Google Shape;1140;p27"/>
            <p:cNvSpPr/>
            <p:nvPr/>
          </p:nvSpPr>
          <p:spPr>
            <a:xfrm>
              <a:off x="4696038" y="4859115"/>
              <a:ext cx="63393" cy="60735"/>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41" name="Google Shape;1141;p27"/>
          <p:cNvGrpSpPr/>
          <p:nvPr/>
        </p:nvGrpSpPr>
        <p:grpSpPr>
          <a:xfrm>
            <a:off x="-152572" y="4406983"/>
            <a:ext cx="1333751" cy="1465621"/>
            <a:chOff x="-124520" y="1013297"/>
            <a:chExt cx="1895610" cy="2083031"/>
          </a:xfrm>
        </p:grpSpPr>
        <p:sp>
          <p:nvSpPr>
            <p:cNvPr id="1142" name="Google Shape;1142;p27"/>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3" name="Google Shape;1143;p27"/>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4" name="Google Shape;1144;p27"/>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5" name="Google Shape;1145;p27"/>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6" name="Google Shape;1146;p27"/>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7" name="Google Shape;1147;p27"/>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8" name="Google Shape;1148;p27"/>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49" name="Google Shape;1149;p27"/>
          <p:cNvGrpSpPr/>
          <p:nvPr/>
        </p:nvGrpSpPr>
        <p:grpSpPr>
          <a:xfrm>
            <a:off x="387330" y="4593013"/>
            <a:ext cx="1090238" cy="966245"/>
            <a:chOff x="163698" y="1355357"/>
            <a:chExt cx="1549514" cy="1373288"/>
          </a:xfrm>
        </p:grpSpPr>
        <p:sp>
          <p:nvSpPr>
            <p:cNvPr id="1150" name="Google Shape;1150;p27"/>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1" name="Google Shape;1151;p27"/>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52" name="Google Shape;1152;p27"/>
          <p:cNvGrpSpPr/>
          <p:nvPr/>
        </p:nvGrpSpPr>
        <p:grpSpPr>
          <a:xfrm>
            <a:off x="8305807" y="4487039"/>
            <a:ext cx="913336" cy="772639"/>
            <a:chOff x="8580941" y="4223027"/>
            <a:chExt cx="1892140" cy="1600660"/>
          </a:xfrm>
        </p:grpSpPr>
        <p:sp>
          <p:nvSpPr>
            <p:cNvPr id="1153" name="Google Shape;1153;p27"/>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4" name="Google Shape;1154;p27"/>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5" name="Google Shape;1155;p27"/>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6" name="Google Shape;1156;p27"/>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7" name="Google Shape;1157;p27"/>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8" name="Google Shape;1158;p27"/>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9" name="Google Shape;1159;p27"/>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0" name="Google Shape;1160;p27"/>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1" name="Google Shape;1161;p27"/>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2" name="Google Shape;1162;p27"/>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163" name="Google Shape;1163;p27"/>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3">
  <p:cSld name="CUSTOM_4_1">
    <p:bg>
      <p:bgPr>
        <a:blipFill>
          <a:blip r:embed="rId2">
            <a:alphaModFix/>
          </a:blip>
          <a:stretch>
            <a:fillRect/>
          </a:stretch>
        </a:blipFill>
        <a:effectLst/>
      </p:bgPr>
    </p:bg>
    <p:spTree>
      <p:nvGrpSpPr>
        <p:cNvPr id="1" name="Shape 1164"/>
        <p:cNvGrpSpPr/>
        <p:nvPr/>
      </p:nvGrpSpPr>
      <p:grpSpPr>
        <a:xfrm>
          <a:off x="0" y="0"/>
          <a:ext cx="0" cy="0"/>
          <a:chOff x="0" y="0"/>
          <a:chExt cx="0" cy="0"/>
        </a:xfrm>
      </p:grpSpPr>
      <p:sp>
        <p:nvSpPr>
          <p:cNvPr id="1165" name="Google Shape;1165;p28"/>
          <p:cNvSpPr txBox="1">
            <a:spLocks noGrp="1"/>
          </p:cNvSpPr>
          <p:nvPr>
            <p:ph type="subTitle" idx="1"/>
          </p:nvPr>
        </p:nvSpPr>
        <p:spPr>
          <a:xfrm>
            <a:off x="713225" y="275842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66" name="Google Shape;1166;p28"/>
          <p:cNvSpPr txBox="1">
            <a:spLocks noGrp="1"/>
          </p:cNvSpPr>
          <p:nvPr>
            <p:ph type="title"/>
          </p:nvPr>
        </p:nvSpPr>
        <p:spPr>
          <a:xfrm>
            <a:off x="713225" y="25145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167" name="Google Shape;1167;p28"/>
          <p:cNvSpPr txBox="1">
            <a:spLocks noGrp="1"/>
          </p:cNvSpPr>
          <p:nvPr>
            <p:ph type="subTitle" idx="2"/>
          </p:nvPr>
        </p:nvSpPr>
        <p:spPr>
          <a:xfrm>
            <a:off x="3428975" y="1759050"/>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68" name="Google Shape;1168;p28"/>
          <p:cNvSpPr txBox="1">
            <a:spLocks noGrp="1"/>
          </p:cNvSpPr>
          <p:nvPr>
            <p:ph type="title" idx="3"/>
          </p:nvPr>
        </p:nvSpPr>
        <p:spPr>
          <a:xfrm>
            <a:off x="3428975" y="151520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169" name="Google Shape;1169;p28"/>
          <p:cNvSpPr txBox="1">
            <a:spLocks noGrp="1"/>
          </p:cNvSpPr>
          <p:nvPr>
            <p:ph type="subTitle" idx="4"/>
          </p:nvPr>
        </p:nvSpPr>
        <p:spPr>
          <a:xfrm>
            <a:off x="6144725" y="275842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170" name="Google Shape;1170;p28"/>
          <p:cNvSpPr txBox="1">
            <a:spLocks noGrp="1"/>
          </p:cNvSpPr>
          <p:nvPr>
            <p:ph type="title" idx="5"/>
          </p:nvPr>
        </p:nvSpPr>
        <p:spPr>
          <a:xfrm>
            <a:off x="6144725" y="25145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171" name="Google Shape;1171;p28"/>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2" name="Google Shape;1172;p28"/>
          <p:cNvSpPr/>
          <p:nvPr/>
        </p:nvSpPr>
        <p:spPr>
          <a:xfrm>
            <a:off x="7237000" y="3341075"/>
            <a:ext cx="1907029" cy="1797865"/>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flipH="1">
            <a:off x="-75" y="3341075"/>
            <a:ext cx="1907029" cy="1797865"/>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28"/>
          <p:cNvGrpSpPr/>
          <p:nvPr/>
        </p:nvGrpSpPr>
        <p:grpSpPr>
          <a:xfrm>
            <a:off x="8156555" y="338483"/>
            <a:ext cx="689363" cy="478184"/>
            <a:chOff x="525425" y="2571975"/>
            <a:chExt cx="1066300" cy="739650"/>
          </a:xfrm>
        </p:grpSpPr>
        <p:sp>
          <p:nvSpPr>
            <p:cNvPr id="1175" name="Google Shape;1175;p28"/>
            <p:cNvSpPr/>
            <p:nvPr/>
          </p:nvSpPr>
          <p:spPr>
            <a:xfrm>
              <a:off x="1021700" y="2725175"/>
              <a:ext cx="570025" cy="303250"/>
            </a:xfrm>
            <a:custGeom>
              <a:avLst/>
              <a:gdLst/>
              <a:ahLst/>
              <a:cxnLst/>
              <a:rect l="l" t="t" r="r" b="b"/>
              <a:pathLst>
                <a:path w="22801" h="12130" extrusionOk="0">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1045575" y="2757500"/>
              <a:ext cx="517550" cy="223525"/>
            </a:xfrm>
            <a:custGeom>
              <a:avLst/>
              <a:gdLst/>
              <a:ahLst/>
              <a:cxnLst/>
              <a:rect l="l" t="t" r="r" b="b"/>
              <a:pathLst>
                <a:path w="20702" h="8941" extrusionOk="0">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525425" y="2571975"/>
              <a:ext cx="710425" cy="739650"/>
            </a:xfrm>
            <a:custGeom>
              <a:avLst/>
              <a:gdLst/>
              <a:ahLst/>
              <a:cxnLst/>
              <a:rect l="l" t="t" r="r" b="b"/>
              <a:pathLst>
                <a:path w="28417" h="29586" extrusionOk="0">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36675" y="2620575"/>
              <a:ext cx="691875" cy="654925"/>
            </a:xfrm>
            <a:custGeom>
              <a:avLst/>
              <a:gdLst/>
              <a:ahLst/>
              <a:cxnLst/>
              <a:rect l="l" t="t" r="r" b="b"/>
              <a:pathLst>
                <a:path w="27675" h="26197" extrusionOk="0">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858250" y="2783350"/>
              <a:ext cx="20000" cy="137125"/>
            </a:xfrm>
            <a:custGeom>
              <a:avLst/>
              <a:gdLst/>
              <a:ahLst/>
              <a:cxnLst/>
              <a:rect l="l" t="t" r="r" b="b"/>
              <a:pathLst>
                <a:path w="800" h="5485" extrusionOk="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882400" y="2764325"/>
              <a:ext cx="44225" cy="156225"/>
            </a:xfrm>
            <a:custGeom>
              <a:avLst/>
              <a:gdLst/>
              <a:ahLst/>
              <a:cxnLst/>
              <a:rect l="l" t="t" r="r" b="b"/>
              <a:pathLst>
                <a:path w="1769" h="6249" extrusionOk="0">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898900" y="2813225"/>
              <a:ext cx="76575" cy="111225"/>
            </a:xfrm>
            <a:custGeom>
              <a:avLst/>
              <a:gdLst/>
              <a:ahLst/>
              <a:cxnLst/>
              <a:rect l="l" t="t" r="r" b="b"/>
              <a:pathLst>
                <a:path w="3063" h="4449" extrusionOk="0">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907700" y="2838050"/>
              <a:ext cx="147925" cy="103950"/>
            </a:xfrm>
            <a:custGeom>
              <a:avLst/>
              <a:gdLst/>
              <a:ahLst/>
              <a:cxnLst/>
              <a:rect l="l" t="t" r="r" b="b"/>
              <a:pathLst>
                <a:path w="5917" h="4158" extrusionOk="0">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907325" y="2922375"/>
              <a:ext cx="153650" cy="34175"/>
            </a:xfrm>
            <a:custGeom>
              <a:avLst/>
              <a:gdLst/>
              <a:ahLst/>
              <a:cxnLst/>
              <a:rect l="l" t="t" r="r" b="b"/>
              <a:pathLst>
                <a:path w="6146" h="1367" extrusionOk="0">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898575" y="2968100"/>
              <a:ext cx="174225" cy="47400"/>
            </a:xfrm>
            <a:custGeom>
              <a:avLst/>
              <a:gdLst/>
              <a:ahLst/>
              <a:cxnLst/>
              <a:rect l="l" t="t" r="r" b="b"/>
              <a:pathLst>
                <a:path w="6969" h="1896" extrusionOk="0">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888650" y="2987475"/>
              <a:ext cx="124225" cy="82350"/>
            </a:xfrm>
            <a:custGeom>
              <a:avLst/>
              <a:gdLst/>
              <a:ahLst/>
              <a:cxnLst/>
              <a:rect l="l" t="t" r="r" b="b"/>
              <a:pathLst>
                <a:path w="4969" h="3294" extrusionOk="0">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886925" y="3000500"/>
              <a:ext cx="80625" cy="134025"/>
            </a:xfrm>
            <a:custGeom>
              <a:avLst/>
              <a:gdLst/>
              <a:ahLst/>
              <a:cxnLst/>
              <a:rect l="l" t="t" r="r" b="b"/>
              <a:pathLst>
                <a:path w="3225" h="5361" extrusionOk="0">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876350" y="3007300"/>
              <a:ext cx="15225" cy="133025"/>
            </a:xfrm>
            <a:custGeom>
              <a:avLst/>
              <a:gdLst/>
              <a:ahLst/>
              <a:cxnLst/>
              <a:rect l="l" t="t" r="r" b="b"/>
              <a:pathLst>
                <a:path w="609" h="5321" extrusionOk="0">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806825" y="2995575"/>
              <a:ext cx="60900" cy="171675"/>
            </a:xfrm>
            <a:custGeom>
              <a:avLst/>
              <a:gdLst/>
              <a:ahLst/>
              <a:cxnLst/>
              <a:rect l="l" t="t" r="r" b="b"/>
              <a:pathLst>
                <a:path w="2436" h="6867" extrusionOk="0">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754050" y="2987450"/>
              <a:ext cx="110425" cy="119275"/>
            </a:xfrm>
            <a:custGeom>
              <a:avLst/>
              <a:gdLst/>
              <a:ahLst/>
              <a:cxnLst/>
              <a:rect l="l" t="t" r="r" b="b"/>
              <a:pathLst>
                <a:path w="4417" h="4771" extrusionOk="0">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a:off x="680850" y="2979250"/>
              <a:ext cx="162550" cy="90475"/>
            </a:xfrm>
            <a:custGeom>
              <a:avLst/>
              <a:gdLst/>
              <a:ahLst/>
              <a:cxnLst/>
              <a:rect l="l" t="t" r="r" b="b"/>
              <a:pathLst>
                <a:path w="6502" h="3619" extrusionOk="0">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8"/>
            <p:cNvSpPr/>
            <p:nvPr/>
          </p:nvSpPr>
          <p:spPr>
            <a:xfrm>
              <a:off x="698550" y="2955775"/>
              <a:ext cx="136600" cy="19600"/>
            </a:xfrm>
            <a:custGeom>
              <a:avLst/>
              <a:gdLst/>
              <a:ahLst/>
              <a:cxnLst/>
              <a:rect l="l" t="t" r="r" b="b"/>
              <a:pathLst>
                <a:path w="5464" h="784" extrusionOk="0">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8"/>
            <p:cNvSpPr/>
            <p:nvPr/>
          </p:nvSpPr>
          <p:spPr>
            <a:xfrm>
              <a:off x="653650" y="2864825"/>
              <a:ext cx="182500" cy="81025"/>
            </a:xfrm>
            <a:custGeom>
              <a:avLst/>
              <a:gdLst/>
              <a:ahLst/>
              <a:cxnLst/>
              <a:rect l="l" t="t" r="r" b="b"/>
              <a:pathLst>
                <a:path w="7300" h="3241" extrusionOk="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8"/>
            <p:cNvSpPr/>
            <p:nvPr/>
          </p:nvSpPr>
          <p:spPr>
            <a:xfrm>
              <a:off x="753750" y="2838300"/>
              <a:ext cx="93725" cy="86225"/>
            </a:xfrm>
            <a:custGeom>
              <a:avLst/>
              <a:gdLst/>
              <a:ahLst/>
              <a:cxnLst/>
              <a:rect l="l" t="t" r="r" b="b"/>
              <a:pathLst>
                <a:path w="3749" h="3449" extrusionOk="0">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776900" y="2764250"/>
              <a:ext cx="87200" cy="151375"/>
            </a:xfrm>
            <a:custGeom>
              <a:avLst/>
              <a:gdLst/>
              <a:ahLst/>
              <a:cxnLst/>
              <a:rect l="l" t="t" r="r" b="b"/>
              <a:pathLst>
                <a:path w="3488" h="6055" extrusionOk="0">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782250" y="2866250"/>
              <a:ext cx="187575" cy="187525"/>
            </a:xfrm>
            <a:custGeom>
              <a:avLst/>
              <a:gdLst/>
              <a:ahLst/>
              <a:cxnLst/>
              <a:rect l="l" t="t" r="r" b="b"/>
              <a:pathLst>
                <a:path w="7503" h="7501" extrusionOk="0">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806800" y="2905250"/>
              <a:ext cx="22400" cy="22375"/>
            </a:xfrm>
            <a:custGeom>
              <a:avLst/>
              <a:gdLst/>
              <a:ahLst/>
              <a:cxnLst/>
              <a:rect l="l" t="t" r="r" b="b"/>
              <a:pathLst>
                <a:path w="896" h="895" extrusionOk="0">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841450" y="2876825"/>
              <a:ext cx="34600" cy="34600"/>
            </a:xfrm>
            <a:custGeom>
              <a:avLst/>
              <a:gdLst/>
              <a:ahLst/>
              <a:cxnLst/>
              <a:rect l="l" t="t" r="r" b="b"/>
              <a:pathLst>
                <a:path w="1384" h="1384" extrusionOk="0">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829175" y="2932575"/>
              <a:ext cx="44650" cy="44700"/>
            </a:xfrm>
            <a:custGeom>
              <a:avLst/>
              <a:gdLst/>
              <a:ahLst/>
              <a:cxnLst/>
              <a:rect l="l" t="t" r="r" b="b"/>
              <a:pathLst>
                <a:path w="1786" h="1788" extrusionOk="0">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795625" y="2948825"/>
              <a:ext cx="22375" cy="22375"/>
            </a:xfrm>
            <a:custGeom>
              <a:avLst/>
              <a:gdLst/>
              <a:ahLst/>
              <a:cxnLst/>
              <a:rect l="l" t="t" r="r" b="b"/>
              <a:pathLst>
                <a:path w="895" h="895" extrusionOk="0">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893300" y="2882925"/>
              <a:ext cx="22375" cy="22400"/>
            </a:xfrm>
            <a:custGeom>
              <a:avLst/>
              <a:gdLst/>
              <a:ahLst/>
              <a:cxnLst/>
              <a:rect l="l" t="t" r="r" b="b"/>
              <a:pathLst>
                <a:path w="895" h="896" extrusionOk="0">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887275" y="2920350"/>
              <a:ext cx="34600" cy="34600"/>
            </a:xfrm>
            <a:custGeom>
              <a:avLst/>
              <a:gdLst/>
              <a:ahLst/>
              <a:cxnLst/>
              <a:rect l="l" t="t" r="r" b="b"/>
              <a:pathLst>
                <a:path w="1384" h="1384" extrusionOk="0">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876025" y="2972250"/>
              <a:ext cx="22375" cy="22325"/>
            </a:xfrm>
            <a:custGeom>
              <a:avLst/>
              <a:gdLst/>
              <a:ahLst/>
              <a:cxnLst/>
              <a:rect l="l" t="t" r="r" b="b"/>
              <a:pathLst>
                <a:path w="895" h="893" extrusionOk="0">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913450" y="2959925"/>
              <a:ext cx="44650" cy="44700"/>
            </a:xfrm>
            <a:custGeom>
              <a:avLst/>
              <a:gdLst/>
              <a:ahLst/>
              <a:cxnLst/>
              <a:rect l="l" t="t" r="r" b="b"/>
              <a:pathLst>
                <a:path w="1786" h="1788" extrusionOk="0">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929600" y="2926450"/>
              <a:ext cx="22375" cy="22400"/>
            </a:xfrm>
            <a:custGeom>
              <a:avLst/>
              <a:gdLst/>
              <a:ahLst/>
              <a:cxnLst/>
              <a:rect l="l" t="t" r="r" b="b"/>
              <a:pathLst>
                <a:path w="895" h="896" extrusionOk="0">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811875" y="2982300"/>
              <a:ext cx="34600" cy="34600"/>
            </a:xfrm>
            <a:custGeom>
              <a:avLst/>
              <a:gdLst/>
              <a:ahLst/>
              <a:cxnLst/>
              <a:rect l="l" t="t" r="r" b="b"/>
              <a:pathLst>
                <a:path w="1384" h="1384" extrusionOk="0">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851450" y="3011325"/>
              <a:ext cx="22375" cy="22375"/>
            </a:xfrm>
            <a:custGeom>
              <a:avLst/>
              <a:gdLst/>
              <a:ahLst/>
              <a:cxnLst/>
              <a:rect l="l" t="t" r="r" b="b"/>
              <a:pathLst>
                <a:path w="895" h="895" extrusionOk="0">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887275" y="2999625"/>
              <a:ext cx="34600" cy="34625"/>
            </a:xfrm>
            <a:custGeom>
              <a:avLst/>
              <a:gdLst/>
              <a:ahLst/>
              <a:cxnLst/>
              <a:rect l="l" t="t" r="r" b="b"/>
              <a:pathLst>
                <a:path w="1384" h="1385" extrusionOk="0">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4_2">
    <p:bg>
      <p:bgPr>
        <a:blipFill>
          <a:blip r:embed="rId2">
            <a:alphaModFix/>
          </a:blip>
          <a:stretch>
            <a:fillRect/>
          </a:stretch>
        </a:blipFill>
        <a:effectLst/>
      </p:bgPr>
    </p:bg>
    <p:spTree>
      <p:nvGrpSpPr>
        <p:cNvPr id="1" name="Shape 1208"/>
        <p:cNvGrpSpPr/>
        <p:nvPr/>
      </p:nvGrpSpPr>
      <p:grpSpPr>
        <a:xfrm>
          <a:off x="0" y="0"/>
          <a:ext cx="0" cy="0"/>
          <a:chOff x="0" y="0"/>
          <a:chExt cx="0" cy="0"/>
        </a:xfrm>
      </p:grpSpPr>
      <p:sp>
        <p:nvSpPr>
          <p:cNvPr id="1209" name="Google Shape;1209;p29"/>
          <p:cNvSpPr txBox="1">
            <a:spLocks noGrp="1"/>
          </p:cNvSpPr>
          <p:nvPr>
            <p:ph type="subTitle" idx="1"/>
          </p:nvPr>
        </p:nvSpPr>
        <p:spPr>
          <a:xfrm>
            <a:off x="1977175" y="2309175"/>
            <a:ext cx="2286000" cy="6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10" name="Google Shape;1210;p29"/>
          <p:cNvSpPr txBox="1">
            <a:spLocks noGrp="1"/>
          </p:cNvSpPr>
          <p:nvPr>
            <p:ph type="title"/>
          </p:nvPr>
        </p:nvSpPr>
        <p:spPr>
          <a:xfrm>
            <a:off x="1977175" y="1989125"/>
            <a:ext cx="22860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11" name="Google Shape;1211;p29"/>
          <p:cNvSpPr txBox="1">
            <a:spLocks noGrp="1"/>
          </p:cNvSpPr>
          <p:nvPr>
            <p:ph type="subTitle" idx="2"/>
          </p:nvPr>
        </p:nvSpPr>
        <p:spPr>
          <a:xfrm>
            <a:off x="5744375" y="2309175"/>
            <a:ext cx="2286000" cy="6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12" name="Google Shape;1212;p29"/>
          <p:cNvSpPr txBox="1">
            <a:spLocks noGrp="1"/>
          </p:cNvSpPr>
          <p:nvPr>
            <p:ph type="title" idx="3"/>
          </p:nvPr>
        </p:nvSpPr>
        <p:spPr>
          <a:xfrm>
            <a:off x="5744375" y="1989125"/>
            <a:ext cx="22860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13" name="Google Shape;1213;p29"/>
          <p:cNvSpPr txBox="1">
            <a:spLocks noGrp="1"/>
          </p:cNvSpPr>
          <p:nvPr>
            <p:ph type="subTitle" idx="4"/>
          </p:nvPr>
        </p:nvSpPr>
        <p:spPr>
          <a:xfrm>
            <a:off x="5744375" y="3578050"/>
            <a:ext cx="2286000" cy="6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14" name="Google Shape;1214;p29"/>
          <p:cNvSpPr txBox="1">
            <a:spLocks noGrp="1"/>
          </p:cNvSpPr>
          <p:nvPr>
            <p:ph type="title" idx="5"/>
          </p:nvPr>
        </p:nvSpPr>
        <p:spPr>
          <a:xfrm>
            <a:off x="5744375" y="3258000"/>
            <a:ext cx="22860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15" name="Google Shape;1215;p29"/>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6" name="Google Shape;1216;p29"/>
          <p:cNvSpPr txBox="1">
            <a:spLocks noGrp="1"/>
          </p:cNvSpPr>
          <p:nvPr>
            <p:ph type="subTitle" idx="7"/>
          </p:nvPr>
        </p:nvSpPr>
        <p:spPr>
          <a:xfrm>
            <a:off x="1977175" y="3578050"/>
            <a:ext cx="2286000" cy="6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17" name="Google Shape;1217;p29"/>
          <p:cNvSpPr txBox="1">
            <a:spLocks noGrp="1"/>
          </p:cNvSpPr>
          <p:nvPr>
            <p:ph type="title" idx="8"/>
          </p:nvPr>
        </p:nvSpPr>
        <p:spPr>
          <a:xfrm>
            <a:off x="1977175" y="3258000"/>
            <a:ext cx="22860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1218" name="Google Shape;1218;p29"/>
          <p:cNvGrpSpPr/>
          <p:nvPr/>
        </p:nvGrpSpPr>
        <p:grpSpPr>
          <a:xfrm>
            <a:off x="-4" y="4569694"/>
            <a:ext cx="668240" cy="569227"/>
            <a:chOff x="2048125" y="3456125"/>
            <a:chExt cx="1189675" cy="1013400"/>
          </a:xfrm>
        </p:grpSpPr>
        <p:sp>
          <p:nvSpPr>
            <p:cNvPr id="1219" name="Google Shape;1219;p29"/>
            <p:cNvSpPr/>
            <p:nvPr/>
          </p:nvSpPr>
          <p:spPr>
            <a:xfrm>
              <a:off x="2763575" y="3456125"/>
              <a:ext cx="223775" cy="455250"/>
            </a:xfrm>
            <a:custGeom>
              <a:avLst/>
              <a:gdLst/>
              <a:ahLst/>
              <a:cxnLst/>
              <a:rect l="l" t="t" r="r" b="b"/>
              <a:pathLst>
                <a:path w="8951" h="18210" extrusionOk="0">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a:off x="2805600" y="3859725"/>
              <a:ext cx="432200" cy="245025"/>
            </a:xfrm>
            <a:custGeom>
              <a:avLst/>
              <a:gdLst/>
              <a:ahLst/>
              <a:cxnLst/>
              <a:rect l="l" t="t" r="r" b="b"/>
              <a:pathLst>
                <a:path w="17288" h="9801" extrusionOk="0">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2557400" y="3662925"/>
              <a:ext cx="166675" cy="355825"/>
            </a:xfrm>
            <a:custGeom>
              <a:avLst/>
              <a:gdLst/>
              <a:ahLst/>
              <a:cxnLst/>
              <a:rect l="l" t="t" r="r" b="b"/>
              <a:pathLst>
                <a:path w="6667" h="14233" extrusionOk="0">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2438225" y="3867275"/>
              <a:ext cx="151800" cy="330900"/>
            </a:xfrm>
            <a:custGeom>
              <a:avLst/>
              <a:gdLst/>
              <a:ahLst/>
              <a:cxnLst/>
              <a:rect l="l" t="t" r="r" b="b"/>
              <a:pathLst>
                <a:path w="6072" h="13236" extrusionOk="0">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2601000" y="4185575"/>
              <a:ext cx="349250" cy="171175"/>
            </a:xfrm>
            <a:custGeom>
              <a:avLst/>
              <a:gdLst/>
              <a:ahLst/>
              <a:cxnLst/>
              <a:rect l="l" t="t" r="r" b="b"/>
              <a:pathLst>
                <a:path w="13970" h="6847" extrusionOk="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2199750" y="4025400"/>
              <a:ext cx="176125" cy="345550"/>
            </a:xfrm>
            <a:custGeom>
              <a:avLst/>
              <a:gdLst/>
              <a:ahLst/>
              <a:cxnLst/>
              <a:rect l="l" t="t" r="r" b="b"/>
              <a:pathLst>
                <a:path w="7045" h="13822" extrusionOk="0">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048125" y="3612275"/>
              <a:ext cx="948325" cy="857250"/>
            </a:xfrm>
            <a:custGeom>
              <a:avLst/>
              <a:gdLst/>
              <a:ahLst/>
              <a:cxnLst/>
              <a:rect l="l" t="t" r="r" b="b"/>
              <a:pathLst>
                <a:path w="37933" h="34290" extrusionOk="0">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9"/>
          <p:cNvGrpSpPr/>
          <p:nvPr/>
        </p:nvGrpSpPr>
        <p:grpSpPr>
          <a:xfrm>
            <a:off x="280075" y="4201500"/>
            <a:ext cx="801075" cy="942000"/>
            <a:chOff x="1501050" y="2425275"/>
            <a:chExt cx="801075" cy="942000"/>
          </a:xfrm>
        </p:grpSpPr>
        <p:sp>
          <p:nvSpPr>
            <p:cNvPr id="1227" name="Google Shape;1227;p2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29"/>
          <p:cNvGrpSpPr/>
          <p:nvPr/>
        </p:nvGrpSpPr>
        <p:grpSpPr>
          <a:xfrm rot="-1923566">
            <a:off x="8259580" y="4222595"/>
            <a:ext cx="590826" cy="911177"/>
            <a:chOff x="428750" y="3502325"/>
            <a:chExt cx="590825" cy="911175"/>
          </a:xfrm>
        </p:grpSpPr>
        <p:sp>
          <p:nvSpPr>
            <p:cNvPr id="1234" name="Google Shape;1234;p2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29"/>
          <p:cNvGrpSpPr/>
          <p:nvPr/>
        </p:nvGrpSpPr>
        <p:grpSpPr>
          <a:xfrm rot="537994">
            <a:off x="7760482" y="365785"/>
            <a:ext cx="895534" cy="804784"/>
            <a:chOff x="5464800" y="2203325"/>
            <a:chExt cx="1402775" cy="1215925"/>
          </a:xfrm>
        </p:grpSpPr>
        <p:sp>
          <p:nvSpPr>
            <p:cNvPr id="1237" name="Google Shape;1237;p29"/>
            <p:cNvSpPr/>
            <p:nvPr/>
          </p:nvSpPr>
          <p:spPr>
            <a:xfrm>
              <a:off x="5506525" y="2203325"/>
              <a:ext cx="668575" cy="162225"/>
            </a:xfrm>
            <a:custGeom>
              <a:avLst/>
              <a:gdLst/>
              <a:ahLst/>
              <a:cxnLst/>
              <a:rect l="l" t="t" r="r" b="b"/>
              <a:pathLst>
                <a:path w="26743" h="6489" extrusionOk="0">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175075" y="2203325"/>
              <a:ext cx="668525" cy="162225"/>
            </a:xfrm>
            <a:custGeom>
              <a:avLst/>
              <a:gdLst/>
              <a:ahLst/>
              <a:cxnLst/>
              <a:rect l="l" t="t" r="r" b="b"/>
              <a:pathLst>
                <a:path w="26741" h="6489" extrusionOk="0">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040950" y="2365525"/>
              <a:ext cx="250500" cy="1053725"/>
            </a:xfrm>
            <a:custGeom>
              <a:avLst/>
              <a:gdLst/>
              <a:ahLst/>
              <a:cxnLst/>
              <a:rect l="l" t="t" r="r" b="b"/>
              <a:pathLst>
                <a:path w="10020" h="42149" extrusionOk="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040950" y="2365525"/>
              <a:ext cx="250500" cy="21175"/>
            </a:xfrm>
            <a:custGeom>
              <a:avLst/>
              <a:gdLst/>
              <a:ahLst/>
              <a:cxnLst/>
              <a:rect l="l" t="t" r="r" b="b"/>
              <a:pathLst>
                <a:path w="10020" h="847" extrusionOk="0">
                  <a:moveTo>
                    <a:pt x="0" y="0"/>
                  </a:moveTo>
                  <a:cubicBezTo>
                    <a:pt x="0" y="0"/>
                    <a:pt x="2138" y="847"/>
                    <a:pt x="5106" y="847"/>
                  </a:cubicBezTo>
                  <a:cubicBezTo>
                    <a:pt x="6591" y="847"/>
                    <a:pt x="8283" y="635"/>
                    <a:pt x="1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040950" y="2408125"/>
              <a:ext cx="250500" cy="163950"/>
            </a:xfrm>
            <a:custGeom>
              <a:avLst/>
              <a:gdLst/>
              <a:ahLst/>
              <a:cxnLst/>
              <a:rect l="l" t="t" r="r" b="b"/>
              <a:pathLst>
                <a:path w="10020" h="6558" extrusionOk="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040950" y="3200675"/>
              <a:ext cx="250500" cy="163925"/>
            </a:xfrm>
            <a:custGeom>
              <a:avLst/>
              <a:gdLst/>
              <a:ahLst/>
              <a:cxnLst/>
              <a:rect l="l" t="t" r="r" b="b"/>
              <a:pathLst>
                <a:path w="10020" h="6557" extrusionOk="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5464800" y="2215250"/>
              <a:ext cx="576175" cy="1167250"/>
            </a:xfrm>
            <a:custGeom>
              <a:avLst/>
              <a:gdLst/>
              <a:ahLst/>
              <a:cxnLst/>
              <a:rect l="l" t="t" r="r" b="b"/>
              <a:pathLst>
                <a:path w="23047" h="46690" extrusionOk="0">
                  <a:moveTo>
                    <a:pt x="0" y="0"/>
                  </a:moveTo>
                  <a:lnTo>
                    <a:pt x="0" y="37273"/>
                  </a:lnTo>
                  <a:lnTo>
                    <a:pt x="23046" y="46690"/>
                  </a:lnTo>
                  <a:lnTo>
                    <a:pt x="23046" y="601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5483425" y="2257175"/>
              <a:ext cx="538875" cy="1084575"/>
            </a:xfrm>
            <a:custGeom>
              <a:avLst/>
              <a:gdLst/>
              <a:ahLst/>
              <a:cxnLst/>
              <a:rect l="l" t="t" r="r" b="b"/>
              <a:pathLst>
                <a:path w="21555" h="43383" extrusionOk="0">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6291425" y="2215250"/>
              <a:ext cx="576150" cy="1167250"/>
            </a:xfrm>
            <a:custGeom>
              <a:avLst/>
              <a:gdLst/>
              <a:ahLst/>
              <a:cxnLst/>
              <a:rect l="l" t="t" r="r" b="b"/>
              <a:pathLst>
                <a:path w="23046" h="46690" extrusionOk="0">
                  <a:moveTo>
                    <a:pt x="23045" y="0"/>
                  </a:moveTo>
                  <a:lnTo>
                    <a:pt x="1" y="6011"/>
                  </a:lnTo>
                  <a:lnTo>
                    <a:pt x="1" y="46690"/>
                  </a:lnTo>
                  <a:lnTo>
                    <a:pt x="23045" y="37273"/>
                  </a:lnTo>
                  <a:lnTo>
                    <a:pt x="230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6310075" y="2257225"/>
              <a:ext cx="538850" cy="1084575"/>
            </a:xfrm>
            <a:custGeom>
              <a:avLst/>
              <a:gdLst/>
              <a:ahLst/>
              <a:cxnLst/>
              <a:rect l="l" t="t" r="r" b="b"/>
              <a:pathLst>
                <a:path w="21554" h="43383" extrusionOk="0">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4_2_1">
    <p:bg>
      <p:bgPr>
        <a:blipFill>
          <a:blip r:embed="rId2">
            <a:alphaModFix/>
          </a:blip>
          <a:stretch>
            <a:fillRect/>
          </a:stretch>
        </a:blipFill>
        <a:effectLst/>
      </p:bgPr>
    </p:bg>
    <p:spTree>
      <p:nvGrpSpPr>
        <p:cNvPr id="1" name="Shape 1247"/>
        <p:cNvGrpSpPr/>
        <p:nvPr/>
      </p:nvGrpSpPr>
      <p:grpSpPr>
        <a:xfrm>
          <a:off x="0" y="0"/>
          <a:ext cx="0" cy="0"/>
          <a:chOff x="0" y="0"/>
          <a:chExt cx="0" cy="0"/>
        </a:xfrm>
      </p:grpSpPr>
      <p:sp>
        <p:nvSpPr>
          <p:cNvPr id="1248" name="Google Shape;1248;p30"/>
          <p:cNvSpPr txBox="1">
            <a:spLocks noGrp="1"/>
          </p:cNvSpPr>
          <p:nvPr>
            <p:ph type="subTitle" idx="1"/>
          </p:nvPr>
        </p:nvSpPr>
        <p:spPr>
          <a:xfrm>
            <a:off x="713225" y="2183325"/>
            <a:ext cx="22860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49" name="Google Shape;1249;p30"/>
          <p:cNvSpPr txBox="1">
            <a:spLocks noGrp="1"/>
          </p:cNvSpPr>
          <p:nvPr>
            <p:ph type="title"/>
          </p:nvPr>
        </p:nvSpPr>
        <p:spPr>
          <a:xfrm>
            <a:off x="713225" y="18632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50" name="Google Shape;1250;p30"/>
          <p:cNvSpPr txBox="1">
            <a:spLocks noGrp="1"/>
          </p:cNvSpPr>
          <p:nvPr>
            <p:ph type="subTitle" idx="2"/>
          </p:nvPr>
        </p:nvSpPr>
        <p:spPr>
          <a:xfrm>
            <a:off x="3428975" y="2183325"/>
            <a:ext cx="22860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51" name="Google Shape;1251;p30"/>
          <p:cNvSpPr txBox="1">
            <a:spLocks noGrp="1"/>
          </p:cNvSpPr>
          <p:nvPr>
            <p:ph type="title" idx="3"/>
          </p:nvPr>
        </p:nvSpPr>
        <p:spPr>
          <a:xfrm>
            <a:off x="3428975" y="18632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52" name="Google Shape;1252;p30"/>
          <p:cNvSpPr txBox="1">
            <a:spLocks noGrp="1"/>
          </p:cNvSpPr>
          <p:nvPr>
            <p:ph type="subTitle" idx="4"/>
          </p:nvPr>
        </p:nvSpPr>
        <p:spPr>
          <a:xfrm>
            <a:off x="6144725" y="2183325"/>
            <a:ext cx="22860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53" name="Google Shape;1253;p30"/>
          <p:cNvSpPr txBox="1">
            <a:spLocks noGrp="1"/>
          </p:cNvSpPr>
          <p:nvPr>
            <p:ph type="title" idx="5"/>
          </p:nvPr>
        </p:nvSpPr>
        <p:spPr>
          <a:xfrm>
            <a:off x="6144725" y="18632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54" name="Google Shape;1254;p30"/>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5" name="Google Shape;1255;p30"/>
          <p:cNvSpPr txBox="1">
            <a:spLocks noGrp="1"/>
          </p:cNvSpPr>
          <p:nvPr>
            <p:ph type="subTitle" idx="7"/>
          </p:nvPr>
        </p:nvSpPr>
        <p:spPr>
          <a:xfrm>
            <a:off x="4653550" y="3930425"/>
            <a:ext cx="22860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56" name="Google Shape;1256;p30"/>
          <p:cNvSpPr txBox="1">
            <a:spLocks noGrp="1"/>
          </p:cNvSpPr>
          <p:nvPr>
            <p:ph type="title" idx="8"/>
          </p:nvPr>
        </p:nvSpPr>
        <p:spPr>
          <a:xfrm>
            <a:off x="4653550" y="36103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57" name="Google Shape;1257;p30"/>
          <p:cNvSpPr txBox="1">
            <a:spLocks noGrp="1"/>
          </p:cNvSpPr>
          <p:nvPr>
            <p:ph type="subTitle" idx="9"/>
          </p:nvPr>
        </p:nvSpPr>
        <p:spPr>
          <a:xfrm>
            <a:off x="2204450" y="3930425"/>
            <a:ext cx="22860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258" name="Google Shape;1258;p30"/>
          <p:cNvSpPr txBox="1">
            <a:spLocks noGrp="1"/>
          </p:cNvSpPr>
          <p:nvPr>
            <p:ph type="title" idx="13"/>
          </p:nvPr>
        </p:nvSpPr>
        <p:spPr>
          <a:xfrm>
            <a:off x="2204450" y="36103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59" name="Google Shape;1259;p30"/>
          <p:cNvSpPr/>
          <p:nvPr/>
        </p:nvSpPr>
        <p:spPr>
          <a:xfrm>
            <a:off x="7166078" y="3274225"/>
            <a:ext cx="1977923" cy="1864701"/>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30"/>
          <p:cNvGrpSpPr/>
          <p:nvPr/>
        </p:nvGrpSpPr>
        <p:grpSpPr>
          <a:xfrm>
            <a:off x="8055882" y="4168762"/>
            <a:ext cx="749796" cy="778870"/>
            <a:chOff x="3711200" y="2796675"/>
            <a:chExt cx="1162475" cy="1207550"/>
          </a:xfrm>
        </p:grpSpPr>
        <p:sp>
          <p:nvSpPr>
            <p:cNvPr id="1261" name="Google Shape;1261;p30"/>
            <p:cNvSpPr/>
            <p:nvPr/>
          </p:nvSpPr>
          <p:spPr>
            <a:xfrm>
              <a:off x="4093475" y="3328425"/>
              <a:ext cx="293325" cy="675800"/>
            </a:xfrm>
            <a:custGeom>
              <a:avLst/>
              <a:gdLst/>
              <a:ahLst/>
              <a:cxnLst/>
              <a:rect l="l" t="t" r="r" b="b"/>
              <a:pathLst>
                <a:path w="11733" h="27032" extrusionOk="0">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0"/>
            <p:cNvSpPr/>
            <p:nvPr/>
          </p:nvSpPr>
          <p:spPr>
            <a:xfrm>
              <a:off x="4140150" y="3359700"/>
              <a:ext cx="200850" cy="607675"/>
            </a:xfrm>
            <a:custGeom>
              <a:avLst/>
              <a:gdLst/>
              <a:ahLst/>
              <a:cxnLst/>
              <a:rect l="l" t="t" r="r" b="b"/>
              <a:pathLst>
                <a:path w="8034" h="24307" extrusionOk="0">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0"/>
            <p:cNvSpPr/>
            <p:nvPr/>
          </p:nvSpPr>
          <p:spPr>
            <a:xfrm>
              <a:off x="4312275" y="3260250"/>
              <a:ext cx="561400" cy="401275"/>
            </a:xfrm>
            <a:custGeom>
              <a:avLst/>
              <a:gdLst/>
              <a:ahLst/>
              <a:cxnLst/>
              <a:rect l="l" t="t" r="r" b="b"/>
              <a:pathLst>
                <a:path w="22456" h="16051" extrusionOk="0">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0"/>
            <p:cNvSpPr/>
            <p:nvPr/>
          </p:nvSpPr>
          <p:spPr>
            <a:xfrm>
              <a:off x="4334750" y="3286925"/>
              <a:ext cx="511600" cy="344500"/>
            </a:xfrm>
            <a:custGeom>
              <a:avLst/>
              <a:gdLst/>
              <a:ahLst/>
              <a:cxnLst/>
              <a:rect l="l" t="t" r="r" b="b"/>
              <a:pathLst>
                <a:path w="20464" h="13780" extrusionOk="0">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0"/>
            <p:cNvSpPr/>
            <p:nvPr/>
          </p:nvSpPr>
          <p:spPr>
            <a:xfrm>
              <a:off x="4171150" y="3311875"/>
              <a:ext cx="221050" cy="397675"/>
            </a:xfrm>
            <a:custGeom>
              <a:avLst/>
              <a:gdLst/>
              <a:ahLst/>
              <a:cxnLst/>
              <a:rect l="l" t="t" r="r" b="b"/>
              <a:pathLst>
                <a:path w="8842" h="15907" extrusionOk="0">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0"/>
            <p:cNvSpPr/>
            <p:nvPr/>
          </p:nvSpPr>
          <p:spPr>
            <a:xfrm>
              <a:off x="4171125" y="2796675"/>
              <a:ext cx="221075" cy="397675"/>
            </a:xfrm>
            <a:custGeom>
              <a:avLst/>
              <a:gdLst/>
              <a:ahLst/>
              <a:cxnLst/>
              <a:rect l="l" t="t" r="r" b="b"/>
              <a:pathLst>
                <a:path w="8843" h="15907" extrusionOk="0">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0"/>
            <p:cNvSpPr/>
            <p:nvPr/>
          </p:nvSpPr>
          <p:spPr>
            <a:xfrm>
              <a:off x="3790850" y="3181975"/>
              <a:ext cx="432075" cy="142275"/>
            </a:xfrm>
            <a:custGeom>
              <a:avLst/>
              <a:gdLst/>
              <a:ahLst/>
              <a:cxnLst/>
              <a:rect l="l" t="t" r="r" b="b"/>
              <a:pathLst>
                <a:path w="17283" h="5691" extrusionOk="0">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0"/>
            <p:cNvSpPr/>
            <p:nvPr/>
          </p:nvSpPr>
          <p:spPr>
            <a:xfrm>
              <a:off x="4340425" y="3181925"/>
              <a:ext cx="432100" cy="142325"/>
            </a:xfrm>
            <a:custGeom>
              <a:avLst/>
              <a:gdLst/>
              <a:ahLst/>
              <a:cxnLst/>
              <a:rect l="l" t="t" r="r" b="b"/>
              <a:pathLst>
                <a:path w="17284" h="5693" extrusionOk="0">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0"/>
            <p:cNvSpPr/>
            <p:nvPr/>
          </p:nvSpPr>
          <p:spPr>
            <a:xfrm>
              <a:off x="3791825" y="3263900"/>
              <a:ext cx="479050" cy="343050"/>
            </a:xfrm>
            <a:custGeom>
              <a:avLst/>
              <a:gdLst/>
              <a:ahLst/>
              <a:cxnLst/>
              <a:rect l="l" t="t" r="r" b="b"/>
              <a:pathLst>
                <a:path w="19162" h="13722" extrusionOk="0">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0"/>
            <p:cNvSpPr/>
            <p:nvPr/>
          </p:nvSpPr>
          <p:spPr>
            <a:xfrm>
              <a:off x="4292475" y="2899275"/>
              <a:ext cx="479100" cy="343025"/>
            </a:xfrm>
            <a:custGeom>
              <a:avLst/>
              <a:gdLst/>
              <a:ahLst/>
              <a:cxnLst/>
              <a:rect l="l" t="t" r="r" b="b"/>
              <a:pathLst>
                <a:path w="19164" h="13721" extrusionOk="0">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0"/>
            <p:cNvSpPr/>
            <p:nvPr/>
          </p:nvSpPr>
          <p:spPr>
            <a:xfrm>
              <a:off x="3791825" y="2899275"/>
              <a:ext cx="479050" cy="343025"/>
            </a:xfrm>
            <a:custGeom>
              <a:avLst/>
              <a:gdLst/>
              <a:ahLst/>
              <a:cxnLst/>
              <a:rect l="l" t="t" r="r" b="b"/>
              <a:pathLst>
                <a:path w="19162" h="13721" extrusionOk="0">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0"/>
            <p:cNvSpPr/>
            <p:nvPr/>
          </p:nvSpPr>
          <p:spPr>
            <a:xfrm>
              <a:off x="4292475" y="3263900"/>
              <a:ext cx="479100" cy="343050"/>
            </a:xfrm>
            <a:custGeom>
              <a:avLst/>
              <a:gdLst/>
              <a:ahLst/>
              <a:cxnLst/>
              <a:rect l="l" t="t" r="r" b="b"/>
              <a:pathLst>
                <a:path w="19164" h="13722" extrusionOk="0">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0"/>
            <p:cNvSpPr/>
            <p:nvPr/>
          </p:nvSpPr>
          <p:spPr>
            <a:xfrm>
              <a:off x="3986025" y="3290775"/>
              <a:ext cx="313350" cy="399275"/>
            </a:xfrm>
            <a:custGeom>
              <a:avLst/>
              <a:gdLst/>
              <a:ahLst/>
              <a:cxnLst/>
              <a:rect l="l" t="t" r="r" b="b"/>
              <a:pathLst>
                <a:path w="12534" h="15971" extrusionOk="0">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0"/>
            <p:cNvSpPr/>
            <p:nvPr/>
          </p:nvSpPr>
          <p:spPr>
            <a:xfrm>
              <a:off x="4104125" y="3299075"/>
              <a:ext cx="175575" cy="236400"/>
            </a:xfrm>
            <a:custGeom>
              <a:avLst/>
              <a:gdLst/>
              <a:ahLst/>
              <a:cxnLst/>
              <a:rect l="l" t="t" r="r" b="b"/>
              <a:pathLst>
                <a:path w="7023" h="9456" extrusionOk="0">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0"/>
            <p:cNvSpPr/>
            <p:nvPr/>
          </p:nvSpPr>
          <p:spPr>
            <a:xfrm>
              <a:off x="4263975" y="2816150"/>
              <a:ext cx="313350" cy="399250"/>
            </a:xfrm>
            <a:custGeom>
              <a:avLst/>
              <a:gdLst/>
              <a:ahLst/>
              <a:cxnLst/>
              <a:rect l="l" t="t" r="r" b="b"/>
              <a:pathLst>
                <a:path w="12534" h="15970" extrusionOk="0">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0"/>
            <p:cNvSpPr/>
            <p:nvPr/>
          </p:nvSpPr>
          <p:spPr>
            <a:xfrm>
              <a:off x="4283650" y="2970750"/>
              <a:ext cx="175575" cy="236400"/>
            </a:xfrm>
            <a:custGeom>
              <a:avLst/>
              <a:gdLst/>
              <a:ahLst/>
              <a:cxnLst/>
              <a:rect l="l" t="t" r="r" b="b"/>
              <a:pathLst>
                <a:path w="7023" h="9456" extrusionOk="0">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0"/>
            <p:cNvSpPr/>
            <p:nvPr/>
          </p:nvSpPr>
          <p:spPr>
            <a:xfrm>
              <a:off x="3711200" y="3031775"/>
              <a:ext cx="532775" cy="239050"/>
            </a:xfrm>
            <a:custGeom>
              <a:avLst/>
              <a:gdLst/>
              <a:ahLst/>
              <a:cxnLst/>
              <a:rect l="l" t="t" r="r" b="b"/>
              <a:pathLst>
                <a:path w="21311" h="9562" extrusionOk="0">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0"/>
            <p:cNvSpPr/>
            <p:nvPr/>
          </p:nvSpPr>
          <p:spPr>
            <a:xfrm>
              <a:off x="3986025" y="3092725"/>
              <a:ext cx="249625" cy="158400"/>
            </a:xfrm>
            <a:custGeom>
              <a:avLst/>
              <a:gdLst/>
              <a:ahLst/>
              <a:cxnLst/>
              <a:rect l="l" t="t" r="r" b="b"/>
              <a:pathLst>
                <a:path w="9985" h="6336" extrusionOk="0">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0"/>
            <p:cNvSpPr/>
            <p:nvPr/>
          </p:nvSpPr>
          <p:spPr>
            <a:xfrm>
              <a:off x="4319375" y="3235400"/>
              <a:ext cx="532775" cy="239050"/>
            </a:xfrm>
            <a:custGeom>
              <a:avLst/>
              <a:gdLst/>
              <a:ahLst/>
              <a:cxnLst/>
              <a:rect l="l" t="t" r="r" b="b"/>
              <a:pathLst>
                <a:path w="21311" h="9562" extrusionOk="0">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4327675" y="3255075"/>
              <a:ext cx="249625" cy="158450"/>
            </a:xfrm>
            <a:custGeom>
              <a:avLst/>
              <a:gdLst/>
              <a:ahLst/>
              <a:cxnLst/>
              <a:rect l="l" t="t" r="r" b="b"/>
              <a:pathLst>
                <a:path w="9985" h="6338" extrusionOk="0">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3711275" y="3235450"/>
              <a:ext cx="532775" cy="239325"/>
            </a:xfrm>
            <a:custGeom>
              <a:avLst/>
              <a:gdLst/>
              <a:ahLst/>
              <a:cxnLst/>
              <a:rect l="l" t="t" r="r" b="b"/>
              <a:pathLst>
                <a:path w="21311" h="9573" extrusionOk="0">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3966900" y="3255500"/>
              <a:ext cx="268975" cy="139275"/>
            </a:xfrm>
            <a:custGeom>
              <a:avLst/>
              <a:gdLst/>
              <a:ahLst/>
              <a:cxnLst/>
              <a:rect l="l" t="t" r="r" b="b"/>
              <a:pathLst>
                <a:path w="10759" h="5571" extrusionOk="0">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4319350" y="3031450"/>
              <a:ext cx="532675" cy="239325"/>
            </a:xfrm>
            <a:custGeom>
              <a:avLst/>
              <a:gdLst/>
              <a:ahLst/>
              <a:cxnLst/>
              <a:rect l="l" t="t" r="r" b="b"/>
              <a:pathLst>
                <a:path w="21307" h="9573" extrusionOk="0">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4327525" y="3111425"/>
              <a:ext cx="268875" cy="139250"/>
            </a:xfrm>
            <a:custGeom>
              <a:avLst/>
              <a:gdLst/>
              <a:ahLst/>
              <a:cxnLst/>
              <a:rect l="l" t="t" r="r" b="b"/>
              <a:pathLst>
                <a:path w="10755" h="5570" extrusionOk="0">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3985600" y="2816250"/>
              <a:ext cx="313750" cy="399225"/>
            </a:xfrm>
            <a:custGeom>
              <a:avLst/>
              <a:gdLst/>
              <a:ahLst/>
              <a:cxnLst/>
              <a:rect l="l" t="t" r="r" b="b"/>
              <a:pathLst>
                <a:path w="12550" h="15969" extrusionOk="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0"/>
            <p:cNvSpPr/>
            <p:nvPr/>
          </p:nvSpPr>
          <p:spPr>
            <a:xfrm>
              <a:off x="4126600" y="2941850"/>
              <a:ext cx="152650" cy="265450"/>
            </a:xfrm>
            <a:custGeom>
              <a:avLst/>
              <a:gdLst/>
              <a:ahLst/>
              <a:cxnLst/>
              <a:rect l="l" t="t" r="r" b="b"/>
              <a:pathLst>
                <a:path w="6106" h="10618" extrusionOk="0">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0"/>
            <p:cNvSpPr/>
            <p:nvPr/>
          </p:nvSpPr>
          <p:spPr>
            <a:xfrm>
              <a:off x="4264000" y="3290700"/>
              <a:ext cx="313775" cy="399250"/>
            </a:xfrm>
            <a:custGeom>
              <a:avLst/>
              <a:gdLst/>
              <a:ahLst/>
              <a:cxnLst/>
              <a:rect l="l" t="t" r="r" b="b"/>
              <a:pathLst>
                <a:path w="12551" h="15970" extrusionOk="0">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0"/>
            <p:cNvSpPr/>
            <p:nvPr/>
          </p:nvSpPr>
          <p:spPr>
            <a:xfrm>
              <a:off x="4284075" y="3298950"/>
              <a:ext cx="152650" cy="265450"/>
            </a:xfrm>
            <a:custGeom>
              <a:avLst/>
              <a:gdLst/>
              <a:ahLst/>
              <a:cxnLst/>
              <a:rect l="l" t="t" r="r" b="b"/>
              <a:pathLst>
                <a:path w="6106" h="10618" extrusionOk="0">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0"/>
            <p:cNvSpPr/>
            <p:nvPr/>
          </p:nvSpPr>
          <p:spPr>
            <a:xfrm>
              <a:off x="4176300" y="3147700"/>
              <a:ext cx="210775" cy="210775"/>
            </a:xfrm>
            <a:custGeom>
              <a:avLst/>
              <a:gdLst/>
              <a:ahLst/>
              <a:cxnLst/>
              <a:rect l="l" t="t" r="r" b="b"/>
              <a:pathLst>
                <a:path w="8431" h="8431" extrusionOk="0">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30"/>
          <p:cNvGrpSpPr/>
          <p:nvPr/>
        </p:nvGrpSpPr>
        <p:grpSpPr>
          <a:xfrm rot="1149658">
            <a:off x="164630" y="4521001"/>
            <a:ext cx="1097174" cy="460334"/>
            <a:chOff x="442750" y="3606725"/>
            <a:chExt cx="2713775" cy="1138600"/>
          </a:xfrm>
        </p:grpSpPr>
        <p:sp>
          <p:nvSpPr>
            <p:cNvPr id="1291" name="Google Shape;1291;p30"/>
            <p:cNvSpPr/>
            <p:nvPr/>
          </p:nvSpPr>
          <p:spPr>
            <a:xfrm>
              <a:off x="515175" y="3606725"/>
              <a:ext cx="2569050" cy="1066075"/>
            </a:xfrm>
            <a:custGeom>
              <a:avLst/>
              <a:gdLst/>
              <a:ahLst/>
              <a:cxnLst/>
              <a:rect l="l" t="t" r="r" b="b"/>
              <a:pathLst>
                <a:path w="102762" h="42643" extrusionOk="0">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442750" y="3789375"/>
              <a:ext cx="2713775" cy="955950"/>
            </a:xfrm>
            <a:custGeom>
              <a:avLst/>
              <a:gdLst/>
              <a:ahLst/>
              <a:cxnLst/>
              <a:rect l="l" t="t" r="r" b="b"/>
              <a:pathLst>
                <a:path w="108551" h="38238" extrusionOk="0">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265" name="Google Shape;265;p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1293"/>
        <p:cNvGrpSpPr/>
        <p:nvPr/>
      </p:nvGrpSpPr>
      <p:grpSpPr>
        <a:xfrm>
          <a:off x="0" y="0"/>
          <a:ext cx="0" cy="0"/>
          <a:chOff x="0" y="0"/>
          <a:chExt cx="0" cy="0"/>
        </a:xfrm>
      </p:grpSpPr>
      <p:sp>
        <p:nvSpPr>
          <p:cNvPr id="1294" name="Google Shape;1294;p31"/>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295" name="Google Shape;1295;p31"/>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96" name="Google Shape;1296;p31"/>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297" name="Google Shape;1297;p31"/>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298" name="Google Shape;1298;p31"/>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299" name="Google Shape;1299;p31"/>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300" name="Google Shape;1300;p31"/>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301" name="Google Shape;1301;p31"/>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302" name="Google Shape;1302;p31"/>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303" name="Google Shape;1303;p31"/>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304" name="Google Shape;1304;p31"/>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305" name="Google Shape;1305;p31"/>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1306" name="Google Shape;1306;p31"/>
          <p:cNvGrpSpPr/>
          <p:nvPr/>
        </p:nvGrpSpPr>
        <p:grpSpPr>
          <a:xfrm>
            <a:off x="8266691" y="-336970"/>
            <a:ext cx="1328917" cy="1144428"/>
            <a:chOff x="7775791" y="-410395"/>
            <a:chExt cx="1328917" cy="1144428"/>
          </a:xfrm>
        </p:grpSpPr>
        <p:sp>
          <p:nvSpPr>
            <p:cNvPr id="1307" name="Google Shape;1307;p31"/>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31"/>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9" name="Google Shape;1309;p31"/>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0" name="Google Shape;1310;p31"/>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1" name="Google Shape;1311;p31"/>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2" name="Google Shape;1312;p31"/>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31"/>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4" name="Google Shape;1314;p31"/>
          <p:cNvGrpSpPr/>
          <p:nvPr/>
        </p:nvGrpSpPr>
        <p:grpSpPr>
          <a:xfrm rot="9994302">
            <a:off x="8383038" y="4354385"/>
            <a:ext cx="867571" cy="968424"/>
            <a:chOff x="12047351" y="-30609"/>
            <a:chExt cx="1581432" cy="1877109"/>
          </a:xfrm>
        </p:grpSpPr>
        <p:sp>
          <p:nvSpPr>
            <p:cNvPr id="1315" name="Google Shape;1315;p31"/>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316" name="Google Shape;1316;p31"/>
            <p:cNvGrpSpPr/>
            <p:nvPr/>
          </p:nvGrpSpPr>
          <p:grpSpPr>
            <a:xfrm>
              <a:off x="13251736" y="238543"/>
              <a:ext cx="283453" cy="832464"/>
              <a:chOff x="12074411" y="628393"/>
              <a:chExt cx="283453" cy="832464"/>
            </a:xfrm>
          </p:grpSpPr>
          <p:sp>
            <p:nvSpPr>
              <p:cNvPr id="1317" name="Google Shape;1317;p31"/>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31"/>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319" name="Google Shape;1319;p31"/>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0" name="Google Shape;1320;p31"/>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1" name="Google Shape;1321;p31"/>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2" name="Google Shape;1322;p31"/>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3" name="Google Shape;1323;p31"/>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4" name="Google Shape;1324;p31"/>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5" name="Google Shape;1325;p31"/>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6" name="Google Shape;1326;p31"/>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31"/>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31"/>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31"/>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31"/>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31" name="Google Shape;1331;p31"/>
          <p:cNvGrpSpPr/>
          <p:nvPr/>
        </p:nvGrpSpPr>
        <p:grpSpPr>
          <a:xfrm>
            <a:off x="536596" y="-352191"/>
            <a:ext cx="920948" cy="690900"/>
            <a:chOff x="6261207" y="-24735"/>
            <a:chExt cx="1248743" cy="936813"/>
          </a:xfrm>
        </p:grpSpPr>
        <p:grpSp>
          <p:nvGrpSpPr>
            <p:cNvPr id="1332" name="Google Shape;1332;p31"/>
            <p:cNvGrpSpPr/>
            <p:nvPr/>
          </p:nvGrpSpPr>
          <p:grpSpPr>
            <a:xfrm>
              <a:off x="6261207" y="-24735"/>
              <a:ext cx="1248743" cy="45184"/>
              <a:chOff x="6261207" y="-24735"/>
              <a:chExt cx="1248743" cy="45184"/>
            </a:xfrm>
          </p:grpSpPr>
          <p:sp>
            <p:nvSpPr>
              <p:cNvPr id="1333" name="Google Shape;1333;p31"/>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31"/>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31"/>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31"/>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31"/>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31"/>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31"/>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31"/>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1" name="Google Shape;1341;p31"/>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2" name="Google Shape;1342;p31"/>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3" name="Google Shape;1343;p31"/>
            <p:cNvGrpSpPr/>
            <p:nvPr/>
          </p:nvGrpSpPr>
          <p:grpSpPr>
            <a:xfrm>
              <a:off x="6261207" y="102602"/>
              <a:ext cx="1248743" cy="45184"/>
              <a:chOff x="6261207" y="102602"/>
              <a:chExt cx="1248743" cy="45184"/>
            </a:xfrm>
          </p:grpSpPr>
          <p:sp>
            <p:nvSpPr>
              <p:cNvPr id="1344" name="Google Shape;1344;p31"/>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5" name="Google Shape;1345;p31"/>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6" name="Google Shape;1346;p31"/>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7" name="Google Shape;1347;p31"/>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8" name="Google Shape;1348;p31"/>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9" name="Google Shape;1349;p31"/>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0" name="Google Shape;1350;p31"/>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1" name="Google Shape;1351;p31"/>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2" name="Google Shape;1352;p31"/>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3" name="Google Shape;1353;p31"/>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54" name="Google Shape;1354;p31"/>
            <p:cNvGrpSpPr/>
            <p:nvPr/>
          </p:nvGrpSpPr>
          <p:grpSpPr>
            <a:xfrm>
              <a:off x="6261207" y="230028"/>
              <a:ext cx="1248743" cy="45184"/>
              <a:chOff x="6261207" y="230028"/>
              <a:chExt cx="1248743" cy="45184"/>
            </a:xfrm>
          </p:grpSpPr>
          <p:sp>
            <p:nvSpPr>
              <p:cNvPr id="1355" name="Google Shape;1355;p31"/>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6" name="Google Shape;1356;p31"/>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7" name="Google Shape;1357;p31"/>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8" name="Google Shape;1358;p31"/>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9" name="Google Shape;1359;p31"/>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0" name="Google Shape;1360;p31"/>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1" name="Google Shape;1361;p31"/>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2" name="Google Shape;1362;p31"/>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3" name="Google Shape;1363;p31"/>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4" name="Google Shape;1364;p31"/>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65" name="Google Shape;1365;p31"/>
            <p:cNvGrpSpPr/>
            <p:nvPr/>
          </p:nvGrpSpPr>
          <p:grpSpPr>
            <a:xfrm>
              <a:off x="6261207" y="357366"/>
              <a:ext cx="1248743" cy="45184"/>
              <a:chOff x="6261207" y="357366"/>
              <a:chExt cx="1248743" cy="45184"/>
            </a:xfrm>
          </p:grpSpPr>
          <p:sp>
            <p:nvSpPr>
              <p:cNvPr id="1366" name="Google Shape;1366;p31"/>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7" name="Google Shape;1367;p31"/>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8" name="Google Shape;1368;p31"/>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9" name="Google Shape;1369;p31"/>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0" name="Google Shape;1370;p31"/>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1" name="Google Shape;1371;p31"/>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2" name="Google Shape;1372;p31"/>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3" name="Google Shape;1373;p31"/>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4" name="Google Shape;1374;p31"/>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5" name="Google Shape;1375;p31"/>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76" name="Google Shape;1376;p31"/>
            <p:cNvGrpSpPr/>
            <p:nvPr/>
          </p:nvGrpSpPr>
          <p:grpSpPr>
            <a:xfrm>
              <a:off x="6261207" y="484792"/>
              <a:ext cx="1248743" cy="45184"/>
              <a:chOff x="6261207" y="484792"/>
              <a:chExt cx="1248743" cy="45184"/>
            </a:xfrm>
          </p:grpSpPr>
          <p:sp>
            <p:nvSpPr>
              <p:cNvPr id="1377" name="Google Shape;1377;p31"/>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8" name="Google Shape;1378;p31"/>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9" name="Google Shape;1379;p31"/>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0" name="Google Shape;1380;p31"/>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1" name="Google Shape;1381;p31"/>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2" name="Google Shape;1382;p31"/>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3" name="Google Shape;1383;p31"/>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4" name="Google Shape;1384;p31"/>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5" name="Google Shape;1385;p31"/>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6" name="Google Shape;1386;p31"/>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87" name="Google Shape;1387;p31"/>
            <p:cNvGrpSpPr/>
            <p:nvPr/>
          </p:nvGrpSpPr>
          <p:grpSpPr>
            <a:xfrm>
              <a:off x="6261207" y="612130"/>
              <a:ext cx="1248743" cy="45184"/>
              <a:chOff x="6261207" y="612130"/>
              <a:chExt cx="1248743" cy="45184"/>
            </a:xfrm>
          </p:grpSpPr>
          <p:sp>
            <p:nvSpPr>
              <p:cNvPr id="1388" name="Google Shape;1388;p31"/>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9" name="Google Shape;1389;p31"/>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0" name="Google Shape;1390;p31"/>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1" name="Google Shape;1391;p31"/>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2" name="Google Shape;1392;p31"/>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3" name="Google Shape;1393;p31"/>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4" name="Google Shape;1394;p31"/>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5" name="Google Shape;1395;p31"/>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6" name="Google Shape;1396;p31"/>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97" name="Google Shape;1397;p31"/>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98" name="Google Shape;1398;p31"/>
            <p:cNvGrpSpPr/>
            <p:nvPr/>
          </p:nvGrpSpPr>
          <p:grpSpPr>
            <a:xfrm>
              <a:off x="6261207" y="739556"/>
              <a:ext cx="1248743" cy="45184"/>
              <a:chOff x="6261207" y="739556"/>
              <a:chExt cx="1248743" cy="45184"/>
            </a:xfrm>
          </p:grpSpPr>
          <p:sp>
            <p:nvSpPr>
              <p:cNvPr id="1399" name="Google Shape;1399;p31"/>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0" name="Google Shape;1400;p31"/>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1" name="Google Shape;1401;p31"/>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2" name="Google Shape;1402;p31"/>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3" name="Google Shape;1403;p31"/>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4" name="Google Shape;1404;p31"/>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5" name="Google Shape;1405;p31"/>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6" name="Google Shape;1406;p31"/>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7" name="Google Shape;1407;p31"/>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8" name="Google Shape;1408;p31"/>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09" name="Google Shape;1409;p31"/>
            <p:cNvGrpSpPr/>
            <p:nvPr/>
          </p:nvGrpSpPr>
          <p:grpSpPr>
            <a:xfrm>
              <a:off x="6261207" y="866894"/>
              <a:ext cx="1248743" cy="45184"/>
              <a:chOff x="6261207" y="866894"/>
              <a:chExt cx="1248743" cy="45184"/>
            </a:xfrm>
          </p:grpSpPr>
          <p:sp>
            <p:nvSpPr>
              <p:cNvPr id="1410" name="Google Shape;1410;p31"/>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1" name="Google Shape;1411;p31"/>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2" name="Google Shape;1412;p31"/>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3" name="Google Shape;1413;p31"/>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4" name="Google Shape;1414;p31"/>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5" name="Google Shape;1415;p31"/>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6" name="Google Shape;1416;p31"/>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7" name="Google Shape;1417;p31"/>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8" name="Google Shape;1418;p31"/>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9" name="Google Shape;1419;p31"/>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20" name="Google Shape;1420;p31"/>
          <p:cNvGrpSpPr/>
          <p:nvPr/>
        </p:nvGrpSpPr>
        <p:grpSpPr>
          <a:xfrm rot="3171863">
            <a:off x="21004" y="-516676"/>
            <a:ext cx="679403" cy="1577358"/>
            <a:chOff x="5474657" y="4963805"/>
            <a:chExt cx="921290" cy="2138942"/>
          </a:xfrm>
        </p:grpSpPr>
        <p:grpSp>
          <p:nvGrpSpPr>
            <p:cNvPr id="1421" name="Google Shape;1421;p31"/>
            <p:cNvGrpSpPr/>
            <p:nvPr/>
          </p:nvGrpSpPr>
          <p:grpSpPr>
            <a:xfrm>
              <a:off x="5474657" y="5323952"/>
              <a:ext cx="794209" cy="1642279"/>
              <a:chOff x="5474657" y="5323952"/>
              <a:chExt cx="794209" cy="1642279"/>
            </a:xfrm>
          </p:grpSpPr>
          <p:sp>
            <p:nvSpPr>
              <p:cNvPr id="1422" name="Google Shape;1422;p31"/>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3" name="Google Shape;1423;p31"/>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4" name="Google Shape;1424;p31"/>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5" name="Google Shape;1425;p31"/>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6" name="Google Shape;1426;p31"/>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7" name="Google Shape;1427;p31"/>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8" name="Google Shape;1428;p31"/>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9" name="Google Shape;1429;p31"/>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0" name="Google Shape;1430;p31"/>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1" name="Google Shape;1431;p31"/>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2" name="Google Shape;1432;p31"/>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3" name="Google Shape;1433;p31"/>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4" name="Google Shape;1434;p31"/>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5" name="Google Shape;1435;p31"/>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6" name="Google Shape;1436;p31"/>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7" name="Google Shape;1437;p31"/>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8" name="Google Shape;1438;p31"/>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39" name="Google Shape;1439;p31"/>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40" name="Google Shape;1440;p31"/>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2">
  <p:cSld name="CUSTOM_5_1">
    <p:bg>
      <p:bgPr>
        <a:blipFill>
          <a:blip r:embed="rId2">
            <a:alphaModFix/>
          </a:blip>
          <a:stretch>
            <a:fillRect/>
          </a:stretch>
        </a:blipFill>
        <a:effectLst/>
      </p:bgPr>
    </p:bg>
    <p:spTree>
      <p:nvGrpSpPr>
        <p:cNvPr id="1" name="Shape 1441"/>
        <p:cNvGrpSpPr/>
        <p:nvPr/>
      </p:nvGrpSpPr>
      <p:grpSpPr>
        <a:xfrm>
          <a:off x="0" y="0"/>
          <a:ext cx="0" cy="0"/>
          <a:chOff x="0" y="0"/>
          <a:chExt cx="0" cy="0"/>
        </a:xfrm>
      </p:grpSpPr>
      <p:sp>
        <p:nvSpPr>
          <p:cNvPr id="1442" name="Google Shape;1442;p32"/>
          <p:cNvSpPr txBox="1">
            <a:spLocks noGrp="1"/>
          </p:cNvSpPr>
          <p:nvPr>
            <p:ph type="subTitle" idx="1"/>
          </p:nvPr>
        </p:nvSpPr>
        <p:spPr>
          <a:xfrm>
            <a:off x="1824975" y="3835275"/>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443" name="Google Shape;1443;p32"/>
          <p:cNvSpPr txBox="1">
            <a:spLocks noGrp="1"/>
          </p:cNvSpPr>
          <p:nvPr>
            <p:ph type="title"/>
          </p:nvPr>
        </p:nvSpPr>
        <p:spPr>
          <a:xfrm>
            <a:off x="1824975" y="3591425"/>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44" name="Google Shape;1444;p32"/>
          <p:cNvSpPr txBox="1">
            <a:spLocks noGrp="1"/>
          </p:cNvSpPr>
          <p:nvPr>
            <p:ph type="subTitle" idx="2"/>
          </p:nvPr>
        </p:nvSpPr>
        <p:spPr>
          <a:xfrm>
            <a:off x="5929325" y="2819400"/>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445" name="Google Shape;1445;p32"/>
          <p:cNvSpPr txBox="1">
            <a:spLocks noGrp="1"/>
          </p:cNvSpPr>
          <p:nvPr>
            <p:ph type="title" idx="3"/>
          </p:nvPr>
        </p:nvSpPr>
        <p:spPr>
          <a:xfrm>
            <a:off x="5929325" y="2575550"/>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46" name="Google Shape;1446;p32"/>
          <p:cNvSpPr txBox="1">
            <a:spLocks noGrp="1"/>
          </p:cNvSpPr>
          <p:nvPr>
            <p:ph type="subTitle" idx="4"/>
          </p:nvPr>
        </p:nvSpPr>
        <p:spPr>
          <a:xfrm>
            <a:off x="5929325" y="3835275"/>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447" name="Google Shape;1447;p32"/>
          <p:cNvSpPr txBox="1">
            <a:spLocks noGrp="1"/>
          </p:cNvSpPr>
          <p:nvPr>
            <p:ph type="title" idx="5"/>
          </p:nvPr>
        </p:nvSpPr>
        <p:spPr>
          <a:xfrm>
            <a:off x="5929325" y="3591425"/>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48" name="Google Shape;1448;p32"/>
          <p:cNvSpPr txBox="1">
            <a:spLocks noGrp="1"/>
          </p:cNvSpPr>
          <p:nvPr>
            <p:ph type="subTitle" idx="6"/>
          </p:nvPr>
        </p:nvSpPr>
        <p:spPr>
          <a:xfrm>
            <a:off x="1824975" y="1803550"/>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449" name="Google Shape;1449;p32"/>
          <p:cNvSpPr txBox="1">
            <a:spLocks noGrp="1"/>
          </p:cNvSpPr>
          <p:nvPr>
            <p:ph type="title" idx="7"/>
          </p:nvPr>
        </p:nvSpPr>
        <p:spPr>
          <a:xfrm>
            <a:off x="1824975" y="1559700"/>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50" name="Google Shape;1450;p32"/>
          <p:cNvSpPr txBox="1">
            <a:spLocks noGrp="1"/>
          </p:cNvSpPr>
          <p:nvPr>
            <p:ph type="subTitle" idx="8"/>
          </p:nvPr>
        </p:nvSpPr>
        <p:spPr>
          <a:xfrm>
            <a:off x="1824975" y="2819400"/>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451" name="Google Shape;1451;p32"/>
          <p:cNvSpPr txBox="1">
            <a:spLocks noGrp="1"/>
          </p:cNvSpPr>
          <p:nvPr>
            <p:ph type="title" idx="9"/>
          </p:nvPr>
        </p:nvSpPr>
        <p:spPr>
          <a:xfrm>
            <a:off x="1824975" y="2575550"/>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52" name="Google Shape;1452;p32"/>
          <p:cNvSpPr txBox="1">
            <a:spLocks noGrp="1"/>
          </p:cNvSpPr>
          <p:nvPr>
            <p:ph type="subTitle" idx="13"/>
          </p:nvPr>
        </p:nvSpPr>
        <p:spPr>
          <a:xfrm>
            <a:off x="5929325" y="1803550"/>
            <a:ext cx="25014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453" name="Google Shape;1453;p32"/>
          <p:cNvSpPr txBox="1">
            <a:spLocks noGrp="1"/>
          </p:cNvSpPr>
          <p:nvPr>
            <p:ph type="title" idx="14"/>
          </p:nvPr>
        </p:nvSpPr>
        <p:spPr>
          <a:xfrm>
            <a:off x="5929325" y="1559700"/>
            <a:ext cx="2501400" cy="3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454" name="Google Shape;1454;p32"/>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55" name="Google Shape;1455;p32"/>
          <p:cNvGrpSpPr/>
          <p:nvPr/>
        </p:nvGrpSpPr>
        <p:grpSpPr>
          <a:xfrm>
            <a:off x="8126157" y="238837"/>
            <a:ext cx="749796" cy="778870"/>
            <a:chOff x="3711200" y="2796675"/>
            <a:chExt cx="1162475" cy="1207550"/>
          </a:xfrm>
        </p:grpSpPr>
        <p:sp>
          <p:nvSpPr>
            <p:cNvPr id="1456" name="Google Shape;1456;p32"/>
            <p:cNvSpPr/>
            <p:nvPr/>
          </p:nvSpPr>
          <p:spPr>
            <a:xfrm>
              <a:off x="4093475" y="3328425"/>
              <a:ext cx="293325" cy="675800"/>
            </a:xfrm>
            <a:custGeom>
              <a:avLst/>
              <a:gdLst/>
              <a:ahLst/>
              <a:cxnLst/>
              <a:rect l="l" t="t" r="r" b="b"/>
              <a:pathLst>
                <a:path w="11733" h="27032" extrusionOk="0">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4140150" y="3359700"/>
              <a:ext cx="200850" cy="607675"/>
            </a:xfrm>
            <a:custGeom>
              <a:avLst/>
              <a:gdLst/>
              <a:ahLst/>
              <a:cxnLst/>
              <a:rect l="l" t="t" r="r" b="b"/>
              <a:pathLst>
                <a:path w="8034" h="24307" extrusionOk="0">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4312275" y="3260250"/>
              <a:ext cx="561400" cy="401275"/>
            </a:xfrm>
            <a:custGeom>
              <a:avLst/>
              <a:gdLst/>
              <a:ahLst/>
              <a:cxnLst/>
              <a:rect l="l" t="t" r="r" b="b"/>
              <a:pathLst>
                <a:path w="22456" h="16051" extrusionOk="0">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4334750" y="3286925"/>
              <a:ext cx="511600" cy="344500"/>
            </a:xfrm>
            <a:custGeom>
              <a:avLst/>
              <a:gdLst/>
              <a:ahLst/>
              <a:cxnLst/>
              <a:rect l="l" t="t" r="r" b="b"/>
              <a:pathLst>
                <a:path w="20464" h="13780" extrusionOk="0">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4171150" y="3311875"/>
              <a:ext cx="221050" cy="397675"/>
            </a:xfrm>
            <a:custGeom>
              <a:avLst/>
              <a:gdLst/>
              <a:ahLst/>
              <a:cxnLst/>
              <a:rect l="l" t="t" r="r" b="b"/>
              <a:pathLst>
                <a:path w="8842" h="15907" extrusionOk="0">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4171125" y="2796675"/>
              <a:ext cx="221075" cy="397675"/>
            </a:xfrm>
            <a:custGeom>
              <a:avLst/>
              <a:gdLst/>
              <a:ahLst/>
              <a:cxnLst/>
              <a:rect l="l" t="t" r="r" b="b"/>
              <a:pathLst>
                <a:path w="8843" h="15907" extrusionOk="0">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3790850" y="3181975"/>
              <a:ext cx="432075" cy="142275"/>
            </a:xfrm>
            <a:custGeom>
              <a:avLst/>
              <a:gdLst/>
              <a:ahLst/>
              <a:cxnLst/>
              <a:rect l="l" t="t" r="r" b="b"/>
              <a:pathLst>
                <a:path w="17283" h="5691" extrusionOk="0">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4340425" y="3181925"/>
              <a:ext cx="432100" cy="142325"/>
            </a:xfrm>
            <a:custGeom>
              <a:avLst/>
              <a:gdLst/>
              <a:ahLst/>
              <a:cxnLst/>
              <a:rect l="l" t="t" r="r" b="b"/>
              <a:pathLst>
                <a:path w="17284" h="5693" extrusionOk="0">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3791825" y="3263900"/>
              <a:ext cx="479050" cy="343050"/>
            </a:xfrm>
            <a:custGeom>
              <a:avLst/>
              <a:gdLst/>
              <a:ahLst/>
              <a:cxnLst/>
              <a:rect l="l" t="t" r="r" b="b"/>
              <a:pathLst>
                <a:path w="19162" h="13722" extrusionOk="0">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4292475" y="2899275"/>
              <a:ext cx="479100" cy="343025"/>
            </a:xfrm>
            <a:custGeom>
              <a:avLst/>
              <a:gdLst/>
              <a:ahLst/>
              <a:cxnLst/>
              <a:rect l="l" t="t" r="r" b="b"/>
              <a:pathLst>
                <a:path w="19164" h="13721" extrusionOk="0">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3791825" y="2899275"/>
              <a:ext cx="479050" cy="343025"/>
            </a:xfrm>
            <a:custGeom>
              <a:avLst/>
              <a:gdLst/>
              <a:ahLst/>
              <a:cxnLst/>
              <a:rect l="l" t="t" r="r" b="b"/>
              <a:pathLst>
                <a:path w="19162" h="13721" extrusionOk="0">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4292475" y="3263900"/>
              <a:ext cx="479100" cy="343050"/>
            </a:xfrm>
            <a:custGeom>
              <a:avLst/>
              <a:gdLst/>
              <a:ahLst/>
              <a:cxnLst/>
              <a:rect l="l" t="t" r="r" b="b"/>
              <a:pathLst>
                <a:path w="19164" h="13722" extrusionOk="0">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3986025" y="3290775"/>
              <a:ext cx="313350" cy="399275"/>
            </a:xfrm>
            <a:custGeom>
              <a:avLst/>
              <a:gdLst/>
              <a:ahLst/>
              <a:cxnLst/>
              <a:rect l="l" t="t" r="r" b="b"/>
              <a:pathLst>
                <a:path w="12534" h="15971" extrusionOk="0">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4104125" y="3299075"/>
              <a:ext cx="175575" cy="236400"/>
            </a:xfrm>
            <a:custGeom>
              <a:avLst/>
              <a:gdLst/>
              <a:ahLst/>
              <a:cxnLst/>
              <a:rect l="l" t="t" r="r" b="b"/>
              <a:pathLst>
                <a:path w="7023" h="9456" extrusionOk="0">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4263975" y="2816150"/>
              <a:ext cx="313350" cy="399250"/>
            </a:xfrm>
            <a:custGeom>
              <a:avLst/>
              <a:gdLst/>
              <a:ahLst/>
              <a:cxnLst/>
              <a:rect l="l" t="t" r="r" b="b"/>
              <a:pathLst>
                <a:path w="12534" h="15970" extrusionOk="0">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4283650" y="2970750"/>
              <a:ext cx="175575" cy="236400"/>
            </a:xfrm>
            <a:custGeom>
              <a:avLst/>
              <a:gdLst/>
              <a:ahLst/>
              <a:cxnLst/>
              <a:rect l="l" t="t" r="r" b="b"/>
              <a:pathLst>
                <a:path w="7023" h="9456" extrusionOk="0">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3711200" y="3031775"/>
              <a:ext cx="532775" cy="239050"/>
            </a:xfrm>
            <a:custGeom>
              <a:avLst/>
              <a:gdLst/>
              <a:ahLst/>
              <a:cxnLst/>
              <a:rect l="l" t="t" r="r" b="b"/>
              <a:pathLst>
                <a:path w="21311" h="9562" extrusionOk="0">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3986025" y="3092725"/>
              <a:ext cx="249625" cy="158400"/>
            </a:xfrm>
            <a:custGeom>
              <a:avLst/>
              <a:gdLst/>
              <a:ahLst/>
              <a:cxnLst/>
              <a:rect l="l" t="t" r="r" b="b"/>
              <a:pathLst>
                <a:path w="9985" h="6336" extrusionOk="0">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4319375" y="3235400"/>
              <a:ext cx="532775" cy="239050"/>
            </a:xfrm>
            <a:custGeom>
              <a:avLst/>
              <a:gdLst/>
              <a:ahLst/>
              <a:cxnLst/>
              <a:rect l="l" t="t" r="r" b="b"/>
              <a:pathLst>
                <a:path w="21311" h="9562" extrusionOk="0">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4327675" y="3255075"/>
              <a:ext cx="249625" cy="158450"/>
            </a:xfrm>
            <a:custGeom>
              <a:avLst/>
              <a:gdLst/>
              <a:ahLst/>
              <a:cxnLst/>
              <a:rect l="l" t="t" r="r" b="b"/>
              <a:pathLst>
                <a:path w="9985" h="6338" extrusionOk="0">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3711275" y="3235450"/>
              <a:ext cx="532775" cy="239325"/>
            </a:xfrm>
            <a:custGeom>
              <a:avLst/>
              <a:gdLst/>
              <a:ahLst/>
              <a:cxnLst/>
              <a:rect l="l" t="t" r="r" b="b"/>
              <a:pathLst>
                <a:path w="21311" h="9573" extrusionOk="0">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3966900" y="3255500"/>
              <a:ext cx="268975" cy="139275"/>
            </a:xfrm>
            <a:custGeom>
              <a:avLst/>
              <a:gdLst/>
              <a:ahLst/>
              <a:cxnLst/>
              <a:rect l="l" t="t" r="r" b="b"/>
              <a:pathLst>
                <a:path w="10759" h="5571" extrusionOk="0">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4319350" y="3031450"/>
              <a:ext cx="532675" cy="239325"/>
            </a:xfrm>
            <a:custGeom>
              <a:avLst/>
              <a:gdLst/>
              <a:ahLst/>
              <a:cxnLst/>
              <a:rect l="l" t="t" r="r" b="b"/>
              <a:pathLst>
                <a:path w="21307" h="9573" extrusionOk="0">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4327525" y="3111425"/>
              <a:ext cx="268875" cy="139250"/>
            </a:xfrm>
            <a:custGeom>
              <a:avLst/>
              <a:gdLst/>
              <a:ahLst/>
              <a:cxnLst/>
              <a:rect l="l" t="t" r="r" b="b"/>
              <a:pathLst>
                <a:path w="10755" h="5570" extrusionOk="0">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3985600" y="2816250"/>
              <a:ext cx="313750" cy="399225"/>
            </a:xfrm>
            <a:custGeom>
              <a:avLst/>
              <a:gdLst/>
              <a:ahLst/>
              <a:cxnLst/>
              <a:rect l="l" t="t" r="r" b="b"/>
              <a:pathLst>
                <a:path w="12550" h="15969" extrusionOk="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4126600" y="2941850"/>
              <a:ext cx="152650" cy="265450"/>
            </a:xfrm>
            <a:custGeom>
              <a:avLst/>
              <a:gdLst/>
              <a:ahLst/>
              <a:cxnLst/>
              <a:rect l="l" t="t" r="r" b="b"/>
              <a:pathLst>
                <a:path w="6106" h="10618" extrusionOk="0">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4264000" y="3290700"/>
              <a:ext cx="313775" cy="399250"/>
            </a:xfrm>
            <a:custGeom>
              <a:avLst/>
              <a:gdLst/>
              <a:ahLst/>
              <a:cxnLst/>
              <a:rect l="l" t="t" r="r" b="b"/>
              <a:pathLst>
                <a:path w="12551" h="15970" extrusionOk="0">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4284075" y="3298950"/>
              <a:ext cx="152650" cy="265450"/>
            </a:xfrm>
            <a:custGeom>
              <a:avLst/>
              <a:gdLst/>
              <a:ahLst/>
              <a:cxnLst/>
              <a:rect l="l" t="t" r="r" b="b"/>
              <a:pathLst>
                <a:path w="6106" h="10618" extrusionOk="0">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4176300" y="3147700"/>
              <a:ext cx="210775" cy="210775"/>
            </a:xfrm>
            <a:custGeom>
              <a:avLst/>
              <a:gdLst/>
              <a:ahLst/>
              <a:cxnLst/>
              <a:rect l="l" t="t" r="r" b="b"/>
              <a:pathLst>
                <a:path w="8431" h="8431" extrusionOk="0">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2">
  <p:cSld name="BIG_NUMBER_1">
    <p:bg>
      <p:bgPr>
        <a:solidFill>
          <a:schemeClr val="dk2"/>
        </a:solidFill>
        <a:effectLst/>
      </p:bgPr>
    </p:bg>
    <p:spTree>
      <p:nvGrpSpPr>
        <p:cNvPr id="1" name="Shape 1485"/>
        <p:cNvGrpSpPr/>
        <p:nvPr/>
      </p:nvGrpSpPr>
      <p:grpSpPr>
        <a:xfrm>
          <a:off x="0" y="0"/>
          <a:ext cx="0" cy="0"/>
          <a:chOff x="0" y="0"/>
          <a:chExt cx="0" cy="0"/>
        </a:xfrm>
      </p:grpSpPr>
      <p:sp>
        <p:nvSpPr>
          <p:cNvPr id="1486" name="Google Shape;1486;p33"/>
          <p:cNvSpPr/>
          <p:nvPr/>
        </p:nvSpPr>
        <p:spPr>
          <a:xfrm rot="10800000" flipH="1">
            <a:off x="1164425" y="1740150"/>
            <a:ext cx="6815100" cy="16632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txBox="1">
            <a:spLocks noGrp="1"/>
          </p:cNvSpPr>
          <p:nvPr>
            <p:ph type="title" hasCustomPrompt="1"/>
          </p:nvPr>
        </p:nvSpPr>
        <p:spPr>
          <a:xfrm>
            <a:off x="1897085" y="1710750"/>
            <a:ext cx="5349900" cy="135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88" name="Google Shape;1488;p33"/>
          <p:cNvSpPr txBox="1">
            <a:spLocks noGrp="1"/>
          </p:cNvSpPr>
          <p:nvPr>
            <p:ph type="title" idx="2"/>
          </p:nvPr>
        </p:nvSpPr>
        <p:spPr>
          <a:xfrm>
            <a:off x="1897012" y="2864550"/>
            <a:ext cx="5349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atin typeface="Barlow"/>
                <a:ea typeface="Barlow"/>
                <a:cs typeface="Barlow"/>
                <a:sym typeface="Barlow"/>
              </a:defRPr>
            </a:lvl1pPr>
            <a:lvl2pPr lvl="1" algn="ctr" rtl="0">
              <a:spcBef>
                <a:spcPts val="0"/>
              </a:spcBef>
              <a:spcAft>
                <a:spcPts val="0"/>
              </a:spcAft>
              <a:buNone/>
              <a:defRPr sz="1600">
                <a:latin typeface="Barlow Condensed"/>
                <a:ea typeface="Barlow Condensed"/>
                <a:cs typeface="Barlow Condensed"/>
                <a:sym typeface="Barlow Condensed"/>
              </a:defRPr>
            </a:lvl2pPr>
            <a:lvl3pPr lvl="2" algn="ctr" rtl="0">
              <a:spcBef>
                <a:spcPts val="0"/>
              </a:spcBef>
              <a:spcAft>
                <a:spcPts val="0"/>
              </a:spcAft>
              <a:buNone/>
              <a:defRPr sz="1600">
                <a:latin typeface="Barlow Condensed"/>
                <a:ea typeface="Barlow Condensed"/>
                <a:cs typeface="Barlow Condensed"/>
                <a:sym typeface="Barlow Condensed"/>
              </a:defRPr>
            </a:lvl3pPr>
            <a:lvl4pPr lvl="3" algn="ctr" rtl="0">
              <a:spcBef>
                <a:spcPts val="0"/>
              </a:spcBef>
              <a:spcAft>
                <a:spcPts val="0"/>
              </a:spcAft>
              <a:buNone/>
              <a:defRPr sz="1600">
                <a:latin typeface="Barlow Condensed"/>
                <a:ea typeface="Barlow Condensed"/>
                <a:cs typeface="Barlow Condensed"/>
                <a:sym typeface="Barlow Condensed"/>
              </a:defRPr>
            </a:lvl4pPr>
            <a:lvl5pPr lvl="4" algn="ctr" rtl="0">
              <a:spcBef>
                <a:spcPts val="0"/>
              </a:spcBef>
              <a:spcAft>
                <a:spcPts val="0"/>
              </a:spcAft>
              <a:buNone/>
              <a:defRPr sz="1600">
                <a:latin typeface="Barlow Condensed"/>
                <a:ea typeface="Barlow Condensed"/>
                <a:cs typeface="Barlow Condensed"/>
                <a:sym typeface="Barlow Condensed"/>
              </a:defRPr>
            </a:lvl5pPr>
            <a:lvl6pPr lvl="5" algn="ctr" rtl="0">
              <a:spcBef>
                <a:spcPts val="0"/>
              </a:spcBef>
              <a:spcAft>
                <a:spcPts val="0"/>
              </a:spcAft>
              <a:buNone/>
              <a:defRPr sz="1600">
                <a:latin typeface="Barlow Condensed"/>
                <a:ea typeface="Barlow Condensed"/>
                <a:cs typeface="Barlow Condensed"/>
                <a:sym typeface="Barlow Condensed"/>
              </a:defRPr>
            </a:lvl6pPr>
            <a:lvl7pPr lvl="6" algn="ctr" rtl="0">
              <a:spcBef>
                <a:spcPts val="0"/>
              </a:spcBef>
              <a:spcAft>
                <a:spcPts val="0"/>
              </a:spcAft>
              <a:buNone/>
              <a:defRPr sz="1600">
                <a:latin typeface="Barlow Condensed"/>
                <a:ea typeface="Barlow Condensed"/>
                <a:cs typeface="Barlow Condensed"/>
                <a:sym typeface="Barlow Condensed"/>
              </a:defRPr>
            </a:lvl7pPr>
            <a:lvl8pPr lvl="7" algn="ctr" rtl="0">
              <a:spcBef>
                <a:spcPts val="0"/>
              </a:spcBef>
              <a:spcAft>
                <a:spcPts val="0"/>
              </a:spcAft>
              <a:buNone/>
              <a:defRPr sz="1600">
                <a:latin typeface="Barlow Condensed"/>
                <a:ea typeface="Barlow Condensed"/>
                <a:cs typeface="Barlow Condensed"/>
                <a:sym typeface="Barlow Condensed"/>
              </a:defRPr>
            </a:lvl8pPr>
            <a:lvl9pPr lvl="8" algn="ctr" rtl="0">
              <a:spcBef>
                <a:spcPts val="0"/>
              </a:spcBef>
              <a:spcAft>
                <a:spcPts val="0"/>
              </a:spcAft>
              <a:buNone/>
              <a:defRPr sz="1600">
                <a:latin typeface="Barlow Condensed"/>
                <a:ea typeface="Barlow Condensed"/>
                <a:cs typeface="Barlow Condensed"/>
                <a:sym typeface="Barlow Condensed"/>
              </a:defRPr>
            </a:lvl9pPr>
          </a:lstStyle>
          <a:p>
            <a:endParaRPr/>
          </a:p>
        </p:txBody>
      </p:sp>
      <p:sp>
        <p:nvSpPr>
          <p:cNvPr id="1489" name="Google Shape;1489;p33"/>
          <p:cNvSpPr/>
          <p:nvPr/>
        </p:nvSpPr>
        <p:spPr>
          <a:xfrm>
            <a:off x="0" y="-2111475"/>
            <a:ext cx="10206172" cy="4049759"/>
          </a:xfrm>
          <a:custGeom>
            <a:avLst/>
            <a:gdLst/>
            <a:ahLst/>
            <a:cxnLst/>
            <a:rect l="l" t="t" r="r" b="b"/>
            <a:pathLst>
              <a:path w="76445" h="30333" extrusionOk="0">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33"/>
          <p:cNvGrpSpPr/>
          <p:nvPr/>
        </p:nvGrpSpPr>
        <p:grpSpPr>
          <a:xfrm>
            <a:off x="5039438" y="4228225"/>
            <a:ext cx="685425" cy="907250"/>
            <a:chOff x="1112850" y="3574850"/>
            <a:chExt cx="685425" cy="907250"/>
          </a:xfrm>
        </p:grpSpPr>
        <p:sp>
          <p:nvSpPr>
            <p:cNvPr id="1491" name="Google Shape;1491;p33"/>
            <p:cNvSpPr/>
            <p:nvPr/>
          </p:nvSpPr>
          <p:spPr>
            <a:xfrm>
              <a:off x="1112850" y="4004750"/>
              <a:ext cx="273200" cy="477350"/>
            </a:xfrm>
            <a:custGeom>
              <a:avLst/>
              <a:gdLst/>
              <a:ahLst/>
              <a:cxnLst/>
              <a:rect l="l" t="t" r="r" b="b"/>
              <a:pathLst>
                <a:path w="10928" h="19094" extrusionOk="0">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308350" y="3574850"/>
              <a:ext cx="80875" cy="259000"/>
            </a:xfrm>
            <a:custGeom>
              <a:avLst/>
              <a:gdLst/>
              <a:ahLst/>
              <a:cxnLst/>
              <a:rect l="l" t="t" r="r" b="b"/>
              <a:pathLst>
                <a:path w="3235" h="10360" extrusionOk="0">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493625" y="3680675"/>
              <a:ext cx="200125" cy="199350"/>
            </a:xfrm>
            <a:custGeom>
              <a:avLst/>
              <a:gdLst/>
              <a:ahLst/>
              <a:cxnLst/>
              <a:rect l="l" t="t" r="r" b="b"/>
              <a:pathLst>
                <a:path w="8005" h="7974" extrusionOk="0">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161425" y="3611400"/>
              <a:ext cx="254250" cy="350050"/>
            </a:xfrm>
            <a:custGeom>
              <a:avLst/>
              <a:gdLst/>
              <a:ahLst/>
              <a:cxnLst/>
              <a:rect l="l" t="t" r="r" b="b"/>
              <a:pathLst>
                <a:path w="10170" h="14002" extrusionOk="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402250" y="3764200"/>
              <a:ext cx="396025" cy="247675"/>
            </a:xfrm>
            <a:custGeom>
              <a:avLst/>
              <a:gdLst/>
              <a:ahLst/>
              <a:cxnLst/>
              <a:rect l="l" t="t" r="r" b="b"/>
              <a:pathLst>
                <a:path w="15841" h="9907" extrusionOk="0">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1366950" y="3608050"/>
              <a:ext cx="287300" cy="392800"/>
            </a:xfrm>
            <a:custGeom>
              <a:avLst/>
              <a:gdLst/>
              <a:ahLst/>
              <a:cxnLst/>
              <a:rect l="l" t="t" r="r" b="b"/>
              <a:pathLst>
                <a:path w="11492" h="15712" extrusionOk="0">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1377675" y="3821775"/>
              <a:ext cx="36300" cy="142825"/>
            </a:xfrm>
            <a:custGeom>
              <a:avLst/>
              <a:gdLst/>
              <a:ahLst/>
              <a:cxnLst/>
              <a:rect l="l" t="t" r="r" b="b"/>
              <a:pathLst>
                <a:path w="1452" h="5713" extrusionOk="0">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1398650" y="3828525"/>
              <a:ext cx="45150" cy="143050"/>
            </a:xfrm>
            <a:custGeom>
              <a:avLst/>
              <a:gdLst/>
              <a:ahLst/>
              <a:cxnLst/>
              <a:rect l="l" t="t" r="r" b="b"/>
              <a:pathLst>
                <a:path w="1806" h="5722" extrusionOk="0">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1421875" y="3836775"/>
              <a:ext cx="69100" cy="142550"/>
            </a:xfrm>
            <a:custGeom>
              <a:avLst/>
              <a:gdLst/>
              <a:ahLst/>
              <a:cxnLst/>
              <a:rect l="l" t="t" r="r" b="b"/>
              <a:pathLst>
                <a:path w="2764" h="5702" extrusionOk="0">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1271950" y="3862175"/>
              <a:ext cx="82925" cy="116900"/>
            </a:xfrm>
            <a:custGeom>
              <a:avLst/>
              <a:gdLst/>
              <a:ahLst/>
              <a:cxnLst/>
              <a:rect l="l" t="t" r="r" b="b"/>
              <a:pathLst>
                <a:path w="3317" h="4676" extrusionOk="0">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1309550" y="3837025"/>
              <a:ext cx="54575" cy="137875"/>
            </a:xfrm>
            <a:custGeom>
              <a:avLst/>
              <a:gdLst/>
              <a:ahLst/>
              <a:cxnLst/>
              <a:rect l="l" t="t" r="r" b="b"/>
              <a:pathLst>
                <a:path w="2183" h="5515" extrusionOk="0">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1339925" y="3815875"/>
              <a:ext cx="34725" cy="148650"/>
            </a:xfrm>
            <a:custGeom>
              <a:avLst/>
              <a:gdLst/>
              <a:ahLst/>
              <a:cxnLst/>
              <a:rect l="l" t="t" r="r" b="b"/>
              <a:pathLst>
                <a:path w="1389" h="5946" extrusionOk="0">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1435750" y="3868700"/>
              <a:ext cx="111975" cy="119700"/>
            </a:xfrm>
            <a:custGeom>
              <a:avLst/>
              <a:gdLst/>
              <a:ahLst/>
              <a:cxnLst/>
              <a:rect l="l" t="t" r="r" b="b"/>
              <a:pathLst>
                <a:path w="4479" h="4788" extrusionOk="0">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1447925" y="3902975"/>
              <a:ext cx="123125" cy="95150"/>
            </a:xfrm>
            <a:custGeom>
              <a:avLst/>
              <a:gdLst/>
              <a:ahLst/>
              <a:cxnLst/>
              <a:rect l="l" t="t" r="r" b="b"/>
              <a:pathLst>
                <a:path w="4925" h="3806" extrusionOk="0">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1451700" y="3937725"/>
              <a:ext cx="153550" cy="77250"/>
            </a:xfrm>
            <a:custGeom>
              <a:avLst/>
              <a:gdLst/>
              <a:ahLst/>
              <a:cxnLst/>
              <a:rect l="l" t="t" r="r" b="b"/>
              <a:pathLst>
                <a:path w="6142" h="3090" extrusionOk="0">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1320250" y="3950350"/>
              <a:ext cx="160750" cy="103350"/>
            </a:xfrm>
            <a:custGeom>
              <a:avLst/>
              <a:gdLst/>
              <a:ahLst/>
              <a:cxnLst/>
              <a:rect l="l" t="t" r="r" b="b"/>
              <a:pathLst>
                <a:path w="6430" h="4134" extrusionOk="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1206575" y="3962100"/>
              <a:ext cx="130325" cy="294750"/>
            </a:xfrm>
            <a:custGeom>
              <a:avLst/>
              <a:gdLst/>
              <a:ahLst/>
              <a:cxnLst/>
              <a:rect l="l" t="t" r="r" b="b"/>
              <a:pathLst>
                <a:path w="5213" h="11790" extrusionOk="0">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1232175" y="3975875"/>
              <a:ext cx="84675" cy="247800"/>
            </a:xfrm>
            <a:custGeom>
              <a:avLst/>
              <a:gdLst/>
              <a:ahLst/>
              <a:cxnLst/>
              <a:rect l="l" t="t" r="r" b="b"/>
              <a:pathLst>
                <a:path w="3387" h="9912" extrusionOk="0">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1262700" y="4198050"/>
              <a:ext cx="302150" cy="147600"/>
            </a:xfrm>
            <a:custGeom>
              <a:avLst/>
              <a:gdLst/>
              <a:ahLst/>
              <a:cxnLst/>
              <a:rect l="l" t="t" r="r" b="b"/>
              <a:pathLst>
                <a:path w="12086" h="5904" extrusionOk="0">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1295850" y="4216325"/>
              <a:ext cx="241025" cy="107425"/>
            </a:xfrm>
            <a:custGeom>
              <a:avLst/>
              <a:gdLst/>
              <a:ahLst/>
              <a:cxnLst/>
              <a:rect l="l" t="t" r="r" b="b"/>
              <a:pathLst>
                <a:path w="9641" h="4297" extrusionOk="0">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5860100" y="4228225"/>
            <a:ext cx="371350" cy="579000"/>
            <a:chOff x="2041875" y="1255825"/>
            <a:chExt cx="371350" cy="579000"/>
          </a:xfrm>
        </p:grpSpPr>
        <p:sp>
          <p:nvSpPr>
            <p:cNvPr id="1512" name="Google Shape;1512;p33"/>
            <p:cNvSpPr/>
            <p:nvPr/>
          </p:nvSpPr>
          <p:spPr>
            <a:xfrm>
              <a:off x="2041875" y="1582025"/>
              <a:ext cx="48825" cy="63575"/>
            </a:xfrm>
            <a:custGeom>
              <a:avLst/>
              <a:gdLst/>
              <a:ahLst/>
              <a:cxnLst/>
              <a:rect l="l" t="t" r="r" b="b"/>
              <a:pathLst>
                <a:path w="1953" h="2543" extrusionOk="0">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2099275" y="1544000"/>
              <a:ext cx="53725" cy="71900"/>
            </a:xfrm>
            <a:custGeom>
              <a:avLst/>
              <a:gdLst/>
              <a:ahLst/>
              <a:cxnLst/>
              <a:rect l="l" t="t" r="r" b="b"/>
              <a:pathLst>
                <a:path w="2149" h="2876" extrusionOk="0">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2164900" y="1477300"/>
              <a:ext cx="52450" cy="74900"/>
            </a:xfrm>
            <a:custGeom>
              <a:avLst/>
              <a:gdLst/>
              <a:ahLst/>
              <a:cxnLst/>
              <a:rect l="l" t="t" r="r" b="b"/>
              <a:pathLst>
                <a:path w="2098" h="2996" extrusionOk="0">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2210275" y="1413425"/>
              <a:ext cx="57900" cy="48425"/>
            </a:xfrm>
            <a:custGeom>
              <a:avLst/>
              <a:gdLst/>
              <a:ahLst/>
              <a:cxnLst/>
              <a:rect l="l" t="t" r="r" b="b"/>
              <a:pathLst>
                <a:path w="2316" h="1937" extrusionOk="0">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2242950" y="1349050"/>
              <a:ext cx="70700" cy="32100"/>
            </a:xfrm>
            <a:custGeom>
              <a:avLst/>
              <a:gdLst/>
              <a:ahLst/>
              <a:cxnLst/>
              <a:rect l="l" t="t" r="r" b="b"/>
              <a:pathLst>
                <a:path w="2828" h="1284" extrusionOk="0">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2283275" y="1255825"/>
              <a:ext cx="62050" cy="37025"/>
            </a:xfrm>
            <a:custGeom>
              <a:avLst/>
              <a:gdLst/>
              <a:ahLst/>
              <a:cxnLst/>
              <a:rect l="l" t="t" r="r" b="b"/>
              <a:pathLst>
                <a:path w="2482" h="1481" extrusionOk="0">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2104375" y="1669550"/>
              <a:ext cx="64925" cy="58475"/>
            </a:xfrm>
            <a:custGeom>
              <a:avLst/>
              <a:gdLst/>
              <a:ahLst/>
              <a:cxnLst/>
              <a:rect l="l" t="t" r="r" b="b"/>
              <a:pathLst>
                <a:path w="2597" h="2339" extrusionOk="0">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2179250" y="1629375"/>
              <a:ext cx="48600" cy="48000"/>
            </a:xfrm>
            <a:custGeom>
              <a:avLst/>
              <a:gdLst/>
              <a:ahLst/>
              <a:cxnLst/>
              <a:rect l="l" t="t" r="r" b="b"/>
              <a:pathLst>
                <a:path w="1944" h="1920" extrusionOk="0">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2240350" y="1567925"/>
              <a:ext cx="57000" cy="53225"/>
            </a:xfrm>
            <a:custGeom>
              <a:avLst/>
              <a:gdLst/>
              <a:ahLst/>
              <a:cxnLst/>
              <a:rect l="l" t="t" r="r" b="b"/>
              <a:pathLst>
                <a:path w="2280" h="2129" extrusionOk="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2285500" y="1469750"/>
              <a:ext cx="48925" cy="45100"/>
            </a:xfrm>
            <a:custGeom>
              <a:avLst/>
              <a:gdLst/>
              <a:ahLst/>
              <a:cxnLst/>
              <a:rect l="l" t="t" r="r" b="b"/>
              <a:pathLst>
                <a:path w="1957" h="1804" extrusionOk="0">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2328700" y="1394950"/>
              <a:ext cx="59000" cy="40200"/>
            </a:xfrm>
            <a:custGeom>
              <a:avLst/>
              <a:gdLst/>
              <a:ahLst/>
              <a:cxnLst/>
              <a:rect l="l" t="t" r="r" b="b"/>
              <a:pathLst>
                <a:path w="2360" h="1608" extrusionOk="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2351875" y="1322650"/>
              <a:ext cx="49925" cy="42725"/>
            </a:xfrm>
            <a:custGeom>
              <a:avLst/>
              <a:gdLst/>
              <a:ahLst/>
              <a:cxnLst/>
              <a:rect l="l" t="t" r="r" b="b"/>
              <a:pathLst>
                <a:path w="1997" h="1709" extrusionOk="0">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2160525" y="1784275"/>
              <a:ext cx="54000" cy="50550"/>
            </a:xfrm>
            <a:custGeom>
              <a:avLst/>
              <a:gdLst/>
              <a:ahLst/>
              <a:cxnLst/>
              <a:rect l="l" t="t" r="r" b="b"/>
              <a:pathLst>
                <a:path w="2160" h="2022" extrusionOk="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2233100" y="1717525"/>
              <a:ext cx="39700" cy="58650"/>
            </a:xfrm>
            <a:custGeom>
              <a:avLst/>
              <a:gdLst/>
              <a:ahLst/>
              <a:cxnLst/>
              <a:rect l="l" t="t" r="r" b="b"/>
              <a:pathLst>
                <a:path w="1588" h="2346" extrusionOk="0">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2273875" y="1664625"/>
              <a:ext cx="60925" cy="63650"/>
            </a:xfrm>
            <a:custGeom>
              <a:avLst/>
              <a:gdLst/>
              <a:ahLst/>
              <a:cxnLst/>
              <a:rect l="l" t="t" r="r" b="b"/>
              <a:pathLst>
                <a:path w="2437" h="2546" extrusionOk="0">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2332575" y="1578800"/>
              <a:ext cx="50425" cy="66825"/>
            </a:xfrm>
            <a:custGeom>
              <a:avLst/>
              <a:gdLst/>
              <a:ahLst/>
              <a:cxnLst/>
              <a:rect l="l" t="t" r="r" b="b"/>
              <a:pathLst>
                <a:path w="2017" h="2673" extrusionOk="0">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2364925" y="1509175"/>
              <a:ext cx="48300" cy="48150"/>
            </a:xfrm>
            <a:custGeom>
              <a:avLst/>
              <a:gdLst/>
              <a:ahLst/>
              <a:cxnLst/>
              <a:rect l="l" t="t" r="r" b="b"/>
              <a:pathLst>
                <a:path w="1932" h="1926" extrusionOk="0">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3"/>
          <p:cNvGrpSpPr/>
          <p:nvPr/>
        </p:nvGrpSpPr>
        <p:grpSpPr>
          <a:xfrm rot="-1235326">
            <a:off x="713528" y="758443"/>
            <a:ext cx="1426699" cy="699699"/>
            <a:chOff x="3431375" y="3454750"/>
            <a:chExt cx="2486175" cy="1219300"/>
          </a:xfrm>
        </p:grpSpPr>
        <p:sp>
          <p:nvSpPr>
            <p:cNvPr id="1530" name="Google Shape;1530;p33"/>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3"/>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1">
  <p:cSld name="CUSTOM_6">
    <p:bg>
      <p:bgPr>
        <a:blipFill>
          <a:blip r:embed="rId2">
            <a:alphaModFix/>
          </a:blip>
          <a:stretch>
            <a:fillRect/>
          </a:stretch>
        </a:blipFill>
        <a:effectLst/>
      </p:bgPr>
    </p:bg>
    <p:spTree>
      <p:nvGrpSpPr>
        <p:cNvPr id="1" name="Shape 1540"/>
        <p:cNvGrpSpPr/>
        <p:nvPr/>
      </p:nvGrpSpPr>
      <p:grpSpPr>
        <a:xfrm>
          <a:off x="0" y="0"/>
          <a:ext cx="0" cy="0"/>
          <a:chOff x="0" y="0"/>
          <a:chExt cx="0" cy="0"/>
        </a:xfrm>
      </p:grpSpPr>
      <p:sp>
        <p:nvSpPr>
          <p:cNvPr id="1541" name="Google Shape;1541;p34"/>
          <p:cNvSpPr txBox="1">
            <a:spLocks noGrp="1"/>
          </p:cNvSpPr>
          <p:nvPr>
            <p:ph type="subTitle" idx="1"/>
          </p:nvPr>
        </p:nvSpPr>
        <p:spPr>
          <a:xfrm>
            <a:off x="2043450" y="1435825"/>
            <a:ext cx="5057100" cy="5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600"/>
              </a:spcBef>
              <a:spcAft>
                <a:spcPts val="0"/>
              </a:spcAft>
              <a:buNone/>
              <a:defRPr sz="1600">
                <a:latin typeface="Barlow"/>
                <a:ea typeface="Barlow"/>
                <a:cs typeface="Barlow"/>
                <a:sym typeface="Barlow"/>
              </a:defRPr>
            </a:lvl2pPr>
            <a:lvl3pPr lvl="2" algn="ctr" rtl="0">
              <a:lnSpc>
                <a:spcPct val="100000"/>
              </a:lnSpc>
              <a:spcBef>
                <a:spcPts val="1600"/>
              </a:spcBef>
              <a:spcAft>
                <a:spcPts val="0"/>
              </a:spcAft>
              <a:buNone/>
              <a:defRPr sz="1600">
                <a:latin typeface="Barlow"/>
                <a:ea typeface="Barlow"/>
                <a:cs typeface="Barlow"/>
                <a:sym typeface="Barlow"/>
              </a:defRPr>
            </a:lvl3pPr>
            <a:lvl4pPr lvl="3" algn="ctr" rtl="0">
              <a:lnSpc>
                <a:spcPct val="100000"/>
              </a:lnSpc>
              <a:spcBef>
                <a:spcPts val="1600"/>
              </a:spcBef>
              <a:spcAft>
                <a:spcPts val="0"/>
              </a:spcAft>
              <a:buNone/>
              <a:defRPr sz="1600">
                <a:latin typeface="Barlow"/>
                <a:ea typeface="Barlow"/>
                <a:cs typeface="Barlow"/>
                <a:sym typeface="Barlow"/>
              </a:defRPr>
            </a:lvl4pPr>
            <a:lvl5pPr lvl="4" algn="ctr" rtl="0">
              <a:lnSpc>
                <a:spcPct val="100000"/>
              </a:lnSpc>
              <a:spcBef>
                <a:spcPts val="1600"/>
              </a:spcBef>
              <a:spcAft>
                <a:spcPts val="0"/>
              </a:spcAft>
              <a:buNone/>
              <a:defRPr sz="1600">
                <a:latin typeface="Barlow"/>
                <a:ea typeface="Barlow"/>
                <a:cs typeface="Barlow"/>
                <a:sym typeface="Barlow"/>
              </a:defRPr>
            </a:lvl5pPr>
            <a:lvl6pPr lvl="5" algn="ctr" rtl="0">
              <a:lnSpc>
                <a:spcPct val="100000"/>
              </a:lnSpc>
              <a:spcBef>
                <a:spcPts val="1600"/>
              </a:spcBef>
              <a:spcAft>
                <a:spcPts val="0"/>
              </a:spcAft>
              <a:buNone/>
              <a:defRPr sz="1600">
                <a:latin typeface="Barlow"/>
                <a:ea typeface="Barlow"/>
                <a:cs typeface="Barlow"/>
                <a:sym typeface="Barlow"/>
              </a:defRPr>
            </a:lvl6pPr>
            <a:lvl7pPr lvl="6" algn="ctr" rtl="0">
              <a:lnSpc>
                <a:spcPct val="100000"/>
              </a:lnSpc>
              <a:spcBef>
                <a:spcPts val="1600"/>
              </a:spcBef>
              <a:spcAft>
                <a:spcPts val="0"/>
              </a:spcAft>
              <a:buNone/>
              <a:defRPr sz="1600">
                <a:latin typeface="Barlow"/>
                <a:ea typeface="Barlow"/>
                <a:cs typeface="Barlow"/>
                <a:sym typeface="Barlow"/>
              </a:defRPr>
            </a:lvl7pPr>
            <a:lvl8pPr lvl="7" algn="ctr" rtl="0">
              <a:lnSpc>
                <a:spcPct val="100000"/>
              </a:lnSpc>
              <a:spcBef>
                <a:spcPts val="1600"/>
              </a:spcBef>
              <a:spcAft>
                <a:spcPts val="0"/>
              </a:spcAft>
              <a:buNone/>
              <a:defRPr sz="1600">
                <a:latin typeface="Barlow"/>
                <a:ea typeface="Barlow"/>
                <a:cs typeface="Barlow"/>
                <a:sym typeface="Barlow"/>
              </a:defRPr>
            </a:lvl8pPr>
            <a:lvl9pPr lvl="8" algn="ctr"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542" name="Google Shape;1542;p34"/>
          <p:cNvSpPr txBox="1">
            <a:spLocks noGrp="1"/>
          </p:cNvSpPr>
          <p:nvPr>
            <p:ph type="title" hasCustomPrompt="1"/>
          </p:nvPr>
        </p:nvSpPr>
        <p:spPr>
          <a:xfrm>
            <a:off x="2043450" y="767025"/>
            <a:ext cx="5057100" cy="94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3" name="Google Shape;1543;p34"/>
          <p:cNvSpPr txBox="1">
            <a:spLocks noGrp="1"/>
          </p:cNvSpPr>
          <p:nvPr>
            <p:ph type="title" idx="2" hasCustomPrompt="1"/>
          </p:nvPr>
        </p:nvSpPr>
        <p:spPr>
          <a:xfrm>
            <a:off x="2043450" y="1986850"/>
            <a:ext cx="5057100" cy="94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4" name="Google Shape;1544;p34"/>
          <p:cNvSpPr txBox="1">
            <a:spLocks noGrp="1"/>
          </p:cNvSpPr>
          <p:nvPr>
            <p:ph type="subTitle" idx="3"/>
          </p:nvPr>
        </p:nvSpPr>
        <p:spPr>
          <a:xfrm>
            <a:off x="2043450" y="2655650"/>
            <a:ext cx="5057100" cy="5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600"/>
              </a:spcBef>
              <a:spcAft>
                <a:spcPts val="0"/>
              </a:spcAft>
              <a:buNone/>
              <a:defRPr sz="1600">
                <a:latin typeface="Barlow"/>
                <a:ea typeface="Barlow"/>
                <a:cs typeface="Barlow"/>
                <a:sym typeface="Barlow"/>
              </a:defRPr>
            </a:lvl2pPr>
            <a:lvl3pPr lvl="2" algn="ctr" rtl="0">
              <a:lnSpc>
                <a:spcPct val="100000"/>
              </a:lnSpc>
              <a:spcBef>
                <a:spcPts val="1600"/>
              </a:spcBef>
              <a:spcAft>
                <a:spcPts val="0"/>
              </a:spcAft>
              <a:buNone/>
              <a:defRPr sz="1600">
                <a:latin typeface="Barlow"/>
                <a:ea typeface="Barlow"/>
                <a:cs typeface="Barlow"/>
                <a:sym typeface="Barlow"/>
              </a:defRPr>
            </a:lvl3pPr>
            <a:lvl4pPr lvl="3" algn="ctr" rtl="0">
              <a:lnSpc>
                <a:spcPct val="100000"/>
              </a:lnSpc>
              <a:spcBef>
                <a:spcPts val="1600"/>
              </a:spcBef>
              <a:spcAft>
                <a:spcPts val="0"/>
              </a:spcAft>
              <a:buNone/>
              <a:defRPr sz="1600">
                <a:latin typeface="Barlow"/>
                <a:ea typeface="Barlow"/>
                <a:cs typeface="Barlow"/>
                <a:sym typeface="Barlow"/>
              </a:defRPr>
            </a:lvl4pPr>
            <a:lvl5pPr lvl="4" algn="ctr" rtl="0">
              <a:lnSpc>
                <a:spcPct val="100000"/>
              </a:lnSpc>
              <a:spcBef>
                <a:spcPts val="1600"/>
              </a:spcBef>
              <a:spcAft>
                <a:spcPts val="0"/>
              </a:spcAft>
              <a:buNone/>
              <a:defRPr sz="1600">
                <a:latin typeface="Barlow"/>
                <a:ea typeface="Barlow"/>
                <a:cs typeface="Barlow"/>
                <a:sym typeface="Barlow"/>
              </a:defRPr>
            </a:lvl5pPr>
            <a:lvl6pPr lvl="5" algn="ctr" rtl="0">
              <a:lnSpc>
                <a:spcPct val="100000"/>
              </a:lnSpc>
              <a:spcBef>
                <a:spcPts val="1600"/>
              </a:spcBef>
              <a:spcAft>
                <a:spcPts val="0"/>
              </a:spcAft>
              <a:buNone/>
              <a:defRPr sz="1600">
                <a:latin typeface="Barlow"/>
                <a:ea typeface="Barlow"/>
                <a:cs typeface="Barlow"/>
                <a:sym typeface="Barlow"/>
              </a:defRPr>
            </a:lvl6pPr>
            <a:lvl7pPr lvl="6" algn="ctr" rtl="0">
              <a:lnSpc>
                <a:spcPct val="100000"/>
              </a:lnSpc>
              <a:spcBef>
                <a:spcPts val="1600"/>
              </a:spcBef>
              <a:spcAft>
                <a:spcPts val="0"/>
              </a:spcAft>
              <a:buNone/>
              <a:defRPr sz="1600">
                <a:latin typeface="Barlow"/>
                <a:ea typeface="Barlow"/>
                <a:cs typeface="Barlow"/>
                <a:sym typeface="Barlow"/>
              </a:defRPr>
            </a:lvl7pPr>
            <a:lvl8pPr lvl="7" algn="ctr" rtl="0">
              <a:lnSpc>
                <a:spcPct val="100000"/>
              </a:lnSpc>
              <a:spcBef>
                <a:spcPts val="1600"/>
              </a:spcBef>
              <a:spcAft>
                <a:spcPts val="0"/>
              </a:spcAft>
              <a:buNone/>
              <a:defRPr sz="1600">
                <a:latin typeface="Barlow"/>
                <a:ea typeface="Barlow"/>
                <a:cs typeface="Barlow"/>
                <a:sym typeface="Barlow"/>
              </a:defRPr>
            </a:lvl8pPr>
            <a:lvl9pPr lvl="8" algn="ctr"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545" name="Google Shape;1545;p34"/>
          <p:cNvSpPr txBox="1">
            <a:spLocks noGrp="1"/>
          </p:cNvSpPr>
          <p:nvPr>
            <p:ph type="title" idx="4" hasCustomPrompt="1"/>
          </p:nvPr>
        </p:nvSpPr>
        <p:spPr>
          <a:xfrm>
            <a:off x="2043450" y="3206675"/>
            <a:ext cx="5057100" cy="94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6" name="Google Shape;1546;p34"/>
          <p:cNvSpPr txBox="1">
            <a:spLocks noGrp="1"/>
          </p:cNvSpPr>
          <p:nvPr>
            <p:ph type="subTitle" idx="5"/>
          </p:nvPr>
        </p:nvSpPr>
        <p:spPr>
          <a:xfrm>
            <a:off x="2043450" y="3875475"/>
            <a:ext cx="5057100" cy="5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600"/>
              </a:spcBef>
              <a:spcAft>
                <a:spcPts val="0"/>
              </a:spcAft>
              <a:buNone/>
              <a:defRPr sz="1600">
                <a:latin typeface="Barlow"/>
                <a:ea typeface="Barlow"/>
                <a:cs typeface="Barlow"/>
                <a:sym typeface="Barlow"/>
              </a:defRPr>
            </a:lvl2pPr>
            <a:lvl3pPr lvl="2" algn="ctr" rtl="0">
              <a:lnSpc>
                <a:spcPct val="100000"/>
              </a:lnSpc>
              <a:spcBef>
                <a:spcPts val="1600"/>
              </a:spcBef>
              <a:spcAft>
                <a:spcPts val="0"/>
              </a:spcAft>
              <a:buNone/>
              <a:defRPr sz="1600">
                <a:latin typeface="Barlow"/>
                <a:ea typeface="Barlow"/>
                <a:cs typeface="Barlow"/>
                <a:sym typeface="Barlow"/>
              </a:defRPr>
            </a:lvl3pPr>
            <a:lvl4pPr lvl="3" algn="ctr" rtl="0">
              <a:lnSpc>
                <a:spcPct val="100000"/>
              </a:lnSpc>
              <a:spcBef>
                <a:spcPts val="1600"/>
              </a:spcBef>
              <a:spcAft>
                <a:spcPts val="0"/>
              </a:spcAft>
              <a:buNone/>
              <a:defRPr sz="1600">
                <a:latin typeface="Barlow"/>
                <a:ea typeface="Barlow"/>
                <a:cs typeface="Barlow"/>
                <a:sym typeface="Barlow"/>
              </a:defRPr>
            </a:lvl4pPr>
            <a:lvl5pPr lvl="4" algn="ctr" rtl="0">
              <a:lnSpc>
                <a:spcPct val="100000"/>
              </a:lnSpc>
              <a:spcBef>
                <a:spcPts val="1600"/>
              </a:spcBef>
              <a:spcAft>
                <a:spcPts val="0"/>
              </a:spcAft>
              <a:buNone/>
              <a:defRPr sz="1600">
                <a:latin typeface="Barlow"/>
                <a:ea typeface="Barlow"/>
                <a:cs typeface="Barlow"/>
                <a:sym typeface="Barlow"/>
              </a:defRPr>
            </a:lvl5pPr>
            <a:lvl6pPr lvl="5" algn="ctr" rtl="0">
              <a:lnSpc>
                <a:spcPct val="100000"/>
              </a:lnSpc>
              <a:spcBef>
                <a:spcPts val="1600"/>
              </a:spcBef>
              <a:spcAft>
                <a:spcPts val="0"/>
              </a:spcAft>
              <a:buNone/>
              <a:defRPr sz="1600">
                <a:latin typeface="Barlow"/>
                <a:ea typeface="Barlow"/>
                <a:cs typeface="Barlow"/>
                <a:sym typeface="Barlow"/>
              </a:defRPr>
            </a:lvl6pPr>
            <a:lvl7pPr lvl="6" algn="ctr" rtl="0">
              <a:lnSpc>
                <a:spcPct val="100000"/>
              </a:lnSpc>
              <a:spcBef>
                <a:spcPts val="1600"/>
              </a:spcBef>
              <a:spcAft>
                <a:spcPts val="0"/>
              </a:spcAft>
              <a:buNone/>
              <a:defRPr sz="1600">
                <a:latin typeface="Barlow"/>
                <a:ea typeface="Barlow"/>
                <a:cs typeface="Barlow"/>
                <a:sym typeface="Barlow"/>
              </a:defRPr>
            </a:lvl7pPr>
            <a:lvl8pPr lvl="7" algn="ctr" rtl="0">
              <a:lnSpc>
                <a:spcPct val="100000"/>
              </a:lnSpc>
              <a:spcBef>
                <a:spcPts val="1600"/>
              </a:spcBef>
              <a:spcAft>
                <a:spcPts val="0"/>
              </a:spcAft>
              <a:buNone/>
              <a:defRPr sz="1600">
                <a:latin typeface="Barlow"/>
                <a:ea typeface="Barlow"/>
                <a:cs typeface="Barlow"/>
                <a:sym typeface="Barlow"/>
              </a:defRPr>
            </a:lvl8pPr>
            <a:lvl9pPr lvl="8" algn="ctr"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547" name="Google Shape;1547;p34"/>
          <p:cNvSpPr/>
          <p:nvPr/>
        </p:nvSpPr>
        <p:spPr>
          <a:xfrm rot="-5619133">
            <a:off x="-2057650" y="2046239"/>
            <a:ext cx="5891297" cy="596747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8" name="Google Shape;1548;p34"/>
          <p:cNvGrpSpPr/>
          <p:nvPr/>
        </p:nvGrpSpPr>
        <p:grpSpPr>
          <a:xfrm rot="-4021186">
            <a:off x="8359227" y="-222410"/>
            <a:ext cx="1154012" cy="2024019"/>
            <a:chOff x="10518644" y="5290214"/>
            <a:chExt cx="1495326" cy="2622649"/>
          </a:xfrm>
        </p:grpSpPr>
        <p:grpSp>
          <p:nvGrpSpPr>
            <p:cNvPr id="1549" name="Google Shape;1549;p34"/>
            <p:cNvGrpSpPr/>
            <p:nvPr/>
          </p:nvGrpSpPr>
          <p:grpSpPr>
            <a:xfrm>
              <a:off x="10518644" y="6629176"/>
              <a:ext cx="582413" cy="846780"/>
              <a:chOff x="10518644" y="6629176"/>
              <a:chExt cx="582413" cy="846780"/>
            </a:xfrm>
          </p:grpSpPr>
          <p:sp>
            <p:nvSpPr>
              <p:cNvPr id="1550" name="Google Shape;1550;p34"/>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1" name="Google Shape;1551;p34"/>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52" name="Google Shape;1552;p34"/>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3" name="Google Shape;1553;p34"/>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4" name="Google Shape;1554;p34"/>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5" name="Google Shape;1555;p34"/>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6" name="Google Shape;1556;p34"/>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7" name="Google Shape;1557;p34"/>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8" name="Google Shape;1558;p34"/>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34"/>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34"/>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34"/>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34"/>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34"/>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64" name="Google Shape;1564;p34"/>
          <p:cNvSpPr/>
          <p:nvPr/>
        </p:nvSpPr>
        <p:spPr>
          <a:xfrm rot="2407717">
            <a:off x="7781378" y="4022799"/>
            <a:ext cx="1298794" cy="2042733"/>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5" name="Google Shape;1565;p34"/>
          <p:cNvSpPr/>
          <p:nvPr/>
        </p:nvSpPr>
        <p:spPr>
          <a:xfrm>
            <a:off x="-46873" y="4376478"/>
            <a:ext cx="1126879" cy="1147582"/>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566" name="Google Shape;1566;p34"/>
          <p:cNvGrpSpPr/>
          <p:nvPr/>
        </p:nvGrpSpPr>
        <p:grpSpPr>
          <a:xfrm rot="8901303">
            <a:off x="-256521" y="3995059"/>
            <a:ext cx="1614638" cy="1281793"/>
            <a:chOff x="2942485" y="-56344"/>
            <a:chExt cx="2092187" cy="1660898"/>
          </a:xfrm>
        </p:grpSpPr>
        <p:grpSp>
          <p:nvGrpSpPr>
            <p:cNvPr id="1567" name="Google Shape;1567;p34"/>
            <p:cNvGrpSpPr/>
            <p:nvPr/>
          </p:nvGrpSpPr>
          <p:grpSpPr>
            <a:xfrm>
              <a:off x="2942485" y="-56344"/>
              <a:ext cx="1873186" cy="790648"/>
              <a:chOff x="2942485" y="-56344"/>
              <a:chExt cx="1873186" cy="790648"/>
            </a:xfrm>
          </p:grpSpPr>
          <p:sp>
            <p:nvSpPr>
              <p:cNvPr id="1568" name="Google Shape;1568;p34"/>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9" name="Google Shape;1569;p34"/>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0" name="Google Shape;1570;p34"/>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34"/>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2" name="Google Shape;1572;p34"/>
            <p:cNvGrpSpPr/>
            <p:nvPr/>
          </p:nvGrpSpPr>
          <p:grpSpPr>
            <a:xfrm>
              <a:off x="4098733" y="86390"/>
              <a:ext cx="857413" cy="1518164"/>
              <a:chOff x="4098733" y="86390"/>
              <a:chExt cx="857413" cy="1518164"/>
            </a:xfrm>
          </p:grpSpPr>
          <p:sp>
            <p:nvSpPr>
              <p:cNvPr id="1573" name="Google Shape;1573;p34"/>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34"/>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34"/>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34"/>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77" name="Google Shape;1577;p34"/>
            <p:cNvGrpSpPr/>
            <p:nvPr/>
          </p:nvGrpSpPr>
          <p:grpSpPr>
            <a:xfrm>
              <a:off x="3310709" y="-34564"/>
              <a:ext cx="1723963" cy="1391012"/>
              <a:chOff x="3310709" y="-34564"/>
              <a:chExt cx="1723963" cy="1391012"/>
            </a:xfrm>
          </p:grpSpPr>
          <p:sp>
            <p:nvSpPr>
              <p:cNvPr id="1578" name="Google Shape;1578;p34"/>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9" name="Google Shape;1579;p34"/>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0" name="Google Shape;1580;p34"/>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34"/>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2">
  <p:cSld name="CUSTOM_6_1">
    <p:bg>
      <p:bgPr>
        <a:blipFill>
          <a:blip r:embed="rId2">
            <a:alphaModFix/>
          </a:blip>
          <a:stretch>
            <a:fillRect/>
          </a:stretch>
        </a:blipFill>
        <a:effectLst/>
      </p:bgPr>
    </p:bg>
    <p:spTree>
      <p:nvGrpSpPr>
        <p:cNvPr id="1" name="Shape 1582"/>
        <p:cNvGrpSpPr/>
        <p:nvPr/>
      </p:nvGrpSpPr>
      <p:grpSpPr>
        <a:xfrm>
          <a:off x="0" y="0"/>
          <a:ext cx="0" cy="0"/>
          <a:chOff x="0" y="0"/>
          <a:chExt cx="0" cy="0"/>
        </a:xfrm>
      </p:grpSpPr>
      <p:sp>
        <p:nvSpPr>
          <p:cNvPr id="1583" name="Google Shape;1583;p35"/>
          <p:cNvSpPr txBox="1">
            <a:spLocks noGrp="1"/>
          </p:cNvSpPr>
          <p:nvPr>
            <p:ph type="subTitle" idx="1"/>
          </p:nvPr>
        </p:nvSpPr>
        <p:spPr>
          <a:xfrm>
            <a:off x="713225" y="2009275"/>
            <a:ext cx="4259400" cy="3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600"/>
              </a:spcBef>
              <a:spcAft>
                <a:spcPts val="0"/>
              </a:spcAft>
              <a:buNone/>
              <a:defRPr sz="1600">
                <a:latin typeface="Barlow"/>
                <a:ea typeface="Barlow"/>
                <a:cs typeface="Barlow"/>
                <a:sym typeface="Barlow"/>
              </a:defRPr>
            </a:lvl2pPr>
            <a:lvl3pPr lvl="2" algn="ctr" rtl="0">
              <a:lnSpc>
                <a:spcPct val="100000"/>
              </a:lnSpc>
              <a:spcBef>
                <a:spcPts val="1600"/>
              </a:spcBef>
              <a:spcAft>
                <a:spcPts val="0"/>
              </a:spcAft>
              <a:buNone/>
              <a:defRPr sz="1600">
                <a:latin typeface="Barlow"/>
                <a:ea typeface="Barlow"/>
                <a:cs typeface="Barlow"/>
                <a:sym typeface="Barlow"/>
              </a:defRPr>
            </a:lvl3pPr>
            <a:lvl4pPr lvl="3" algn="ctr" rtl="0">
              <a:lnSpc>
                <a:spcPct val="100000"/>
              </a:lnSpc>
              <a:spcBef>
                <a:spcPts val="1600"/>
              </a:spcBef>
              <a:spcAft>
                <a:spcPts val="0"/>
              </a:spcAft>
              <a:buNone/>
              <a:defRPr sz="1600">
                <a:latin typeface="Barlow"/>
                <a:ea typeface="Barlow"/>
                <a:cs typeface="Barlow"/>
                <a:sym typeface="Barlow"/>
              </a:defRPr>
            </a:lvl4pPr>
            <a:lvl5pPr lvl="4" algn="ctr" rtl="0">
              <a:lnSpc>
                <a:spcPct val="100000"/>
              </a:lnSpc>
              <a:spcBef>
                <a:spcPts val="1600"/>
              </a:spcBef>
              <a:spcAft>
                <a:spcPts val="0"/>
              </a:spcAft>
              <a:buNone/>
              <a:defRPr sz="1600">
                <a:latin typeface="Barlow"/>
                <a:ea typeface="Barlow"/>
                <a:cs typeface="Barlow"/>
                <a:sym typeface="Barlow"/>
              </a:defRPr>
            </a:lvl5pPr>
            <a:lvl6pPr lvl="5" algn="ctr" rtl="0">
              <a:lnSpc>
                <a:spcPct val="100000"/>
              </a:lnSpc>
              <a:spcBef>
                <a:spcPts val="1600"/>
              </a:spcBef>
              <a:spcAft>
                <a:spcPts val="0"/>
              </a:spcAft>
              <a:buNone/>
              <a:defRPr sz="1600">
                <a:latin typeface="Barlow"/>
                <a:ea typeface="Barlow"/>
                <a:cs typeface="Barlow"/>
                <a:sym typeface="Barlow"/>
              </a:defRPr>
            </a:lvl6pPr>
            <a:lvl7pPr lvl="6" algn="ctr" rtl="0">
              <a:lnSpc>
                <a:spcPct val="100000"/>
              </a:lnSpc>
              <a:spcBef>
                <a:spcPts val="1600"/>
              </a:spcBef>
              <a:spcAft>
                <a:spcPts val="0"/>
              </a:spcAft>
              <a:buNone/>
              <a:defRPr sz="1600">
                <a:latin typeface="Barlow"/>
                <a:ea typeface="Barlow"/>
                <a:cs typeface="Barlow"/>
                <a:sym typeface="Barlow"/>
              </a:defRPr>
            </a:lvl7pPr>
            <a:lvl8pPr lvl="7" algn="ctr" rtl="0">
              <a:lnSpc>
                <a:spcPct val="100000"/>
              </a:lnSpc>
              <a:spcBef>
                <a:spcPts val="1600"/>
              </a:spcBef>
              <a:spcAft>
                <a:spcPts val="0"/>
              </a:spcAft>
              <a:buNone/>
              <a:defRPr sz="1600">
                <a:latin typeface="Barlow"/>
                <a:ea typeface="Barlow"/>
                <a:cs typeface="Barlow"/>
                <a:sym typeface="Barlow"/>
              </a:defRPr>
            </a:lvl8pPr>
            <a:lvl9pPr lvl="8" algn="ctr"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584" name="Google Shape;1584;p35"/>
          <p:cNvSpPr txBox="1">
            <a:spLocks noGrp="1"/>
          </p:cNvSpPr>
          <p:nvPr>
            <p:ph type="title" hasCustomPrompt="1"/>
          </p:nvPr>
        </p:nvSpPr>
        <p:spPr>
          <a:xfrm>
            <a:off x="713225" y="1060375"/>
            <a:ext cx="4259400" cy="94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5" name="Google Shape;1585;p35"/>
          <p:cNvSpPr txBox="1">
            <a:spLocks noGrp="1"/>
          </p:cNvSpPr>
          <p:nvPr>
            <p:ph type="title" idx="2" hasCustomPrompt="1"/>
          </p:nvPr>
        </p:nvSpPr>
        <p:spPr>
          <a:xfrm>
            <a:off x="4171325" y="2913325"/>
            <a:ext cx="4259400" cy="94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6" name="Google Shape;1586;p35"/>
          <p:cNvSpPr txBox="1">
            <a:spLocks noGrp="1"/>
          </p:cNvSpPr>
          <p:nvPr>
            <p:ph type="subTitle" idx="3"/>
          </p:nvPr>
        </p:nvSpPr>
        <p:spPr>
          <a:xfrm>
            <a:off x="4171325" y="3862250"/>
            <a:ext cx="4259400" cy="3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600"/>
              </a:spcBef>
              <a:spcAft>
                <a:spcPts val="0"/>
              </a:spcAft>
              <a:buNone/>
              <a:defRPr sz="1600">
                <a:latin typeface="Barlow"/>
                <a:ea typeface="Barlow"/>
                <a:cs typeface="Barlow"/>
                <a:sym typeface="Barlow"/>
              </a:defRPr>
            </a:lvl2pPr>
            <a:lvl3pPr lvl="2" algn="ctr" rtl="0">
              <a:lnSpc>
                <a:spcPct val="100000"/>
              </a:lnSpc>
              <a:spcBef>
                <a:spcPts val="1600"/>
              </a:spcBef>
              <a:spcAft>
                <a:spcPts val="0"/>
              </a:spcAft>
              <a:buNone/>
              <a:defRPr sz="1600">
                <a:latin typeface="Barlow"/>
                <a:ea typeface="Barlow"/>
                <a:cs typeface="Barlow"/>
                <a:sym typeface="Barlow"/>
              </a:defRPr>
            </a:lvl3pPr>
            <a:lvl4pPr lvl="3" algn="ctr" rtl="0">
              <a:lnSpc>
                <a:spcPct val="100000"/>
              </a:lnSpc>
              <a:spcBef>
                <a:spcPts val="1600"/>
              </a:spcBef>
              <a:spcAft>
                <a:spcPts val="0"/>
              </a:spcAft>
              <a:buNone/>
              <a:defRPr sz="1600">
                <a:latin typeface="Barlow"/>
                <a:ea typeface="Barlow"/>
                <a:cs typeface="Barlow"/>
                <a:sym typeface="Barlow"/>
              </a:defRPr>
            </a:lvl4pPr>
            <a:lvl5pPr lvl="4" algn="ctr" rtl="0">
              <a:lnSpc>
                <a:spcPct val="100000"/>
              </a:lnSpc>
              <a:spcBef>
                <a:spcPts val="1600"/>
              </a:spcBef>
              <a:spcAft>
                <a:spcPts val="0"/>
              </a:spcAft>
              <a:buNone/>
              <a:defRPr sz="1600">
                <a:latin typeface="Barlow"/>
                <a:ea typeface="Barlow"/>
                <a:cs typeface="Barlow"/>
                <a:sym typeface="Barlow"/>
              </a:defRPr>
            </a:lvl5pPr>
            <a:lvl6pPr lvl="5" algn="ctr" rtl="0">
              <a:lnSpc>
                <a:spcPct val="100000"/>
              </a:lnSpc>
              <a:spcBef>
                <a:spcPts val="1600"/>
              </a:spcBef>
              <a:spcAft>
                <a:spcPts val="0"/>
              </a:spcAft>
              <a:buNone/>
              <a:defRPr sz="1600">
                <a:latin typeface="Barlow"/>
                <a:ea typeface="Barlow"/>
                <a:cs typeface="Barlow"/>
                <a:sym typeface="Barlow"/>
              </a:defRPr>
            </a:lvl6pPr>
            <a:lvl7pPr lvl="6" algn="ctr" rtl="0">
              <a:lnSpc>
                <a:spcPct val="100000"/>
              </a:lnSpc>
              <a:spcBef>
                <a:spcPts val="1600"/>
              </a:spcBef>
              <a:spcAft>
                <a:spcPts val="0"/>
              </a:spcAft>
              <a:buNone/>
              <a:defRPr sz="1600">
                <a:latin typeface="Barlow"/>
                <a:ea typeface="Barlow"/>
                <a:cs typeface="Barlow"/>
                <a:sym typeface="Barlow"/>
              </a:defRPr>
            </a:lvl7pPr>
            <a:lvl8pPr lvl="7" algn="ctr" rtl="0">
              <a:lnSpc>
                <a:spcPct val="100000"/>
              </a:lnSpc>
              <a:spcBef>
                <a:spcPts val="1600"/>
              </a:spcBef>
              <a:spcAft>
                <a:spcPts val="0"/>
              </a:spcAft>
              <a:buNone/>
              <a:defRPr sz="1600">
                <a:latin typeface="Barlow"/>
                <a:ea typeface="Barlow"/>
                <a:cs typeface="Barlow"/>
                <a:sym typeface="Barlow"/>
              </a:defRPr>
            </a:lvl8pPr>
            <a:lvl9pPr lvl="8" algn="ctr"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1587" name="Google Shape;1587;p35"/>
          <p:cNvSpPr/>
          <p:nvPr/>
        </p:nvSpPr>
        <p:spPr>
          <a:xfrm rot="10800000">
            <a:off x="6032813" y="1"/>
            <a:ext cx="3111187" cy="1266974"/>
          </a:xfrm>
          <a:custGeom>
            <a:avLst/>
            <a:gdLst/>
            <a:ahLst/>
            <a:cxnLst/>
            <a:rect l="l" t="t" r="r" b="b"/>
            <a:pathLst>
              <a:path w="75721" h="30836" extrusionOk="0">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12" y="3363469"/>
            <a:ext cx="4359637" cy="1775383"/>
          </a:xfrm>
          <a:custGeom>
            <a:avLst/>
            <a:gdLst/>
            <a:ahLst/>
            <a:cxnLst/>
            <a:rect l="l" t="t" r="r" b="b"/>
            <a:pathLst>
              <a:path w="75721" h="30836" extrusionOk="0">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35"/>
          <p:cNvGrpSpPr/>
          <p:nvPr/>
        </p:nvGrpSpPr>
        <p:grpSpPr>
          <a:xfrm rot="548111">
            <a:off x="1579290" y="3813226"/>
            <a:ext cx="1531541" cy="642578"/>
            <a:chOff x="442750" y="3606725"/>
            <a:chExt cx="2713775" cy="1138600"/>
          </a:xfrm>
        </p:grpSpPr>
        <p:sp>
          <p:nvSpPr>
            <p:cNvPr id="1590" name="Google Shape;1590;p35"/>
            <p:cNvSpPr/>
            <p:nvPr/>
          </p:nvSpPr>
          <p:spPr>
            <a:xfrm>
              <a:off x="515175" y="3606725"/>
              <a:ext cx="2569050" cy="1066075"/>
            </a:xfrm>
            <a:custGeom>
              <a:avLst/>
              <a:gdLst/>
              <a:ahLst/>
              <a:cxnLst/>
              <a:rect l="l" t="t" r="r" b="b"/>
              <a:pathLst>
                <a:path w="102762" h="42643" extrusionOk="0">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442750" y="3789375"/>
              <a:ext cx="2713775" cy="955950"/>
            </a:xfrm>
            <a:custGeom>
              <a:avLst/>
              <a:gdLst/>
              <a:ahLst/>
              <a:cxnLst/>
              <a:rect l="l" t="t" r="r" b="b"/>
              <a:pathLst>
                <a:path w="108551" h="38238" extrusionOk="0">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35"/>
          <p:cNvGrpSpPr/>
          <p:nvPr/>
        </p:nvGrpSpPr>
        <p:grpSpPr>
          <a:xfrm rot="-9804471">
            <a:off x="6809172" y="-132266"/>
            <a:ext cx="1015090" cy="1343518"/>
            <a:chOff x="1112850" y="3574850"/>
            <a:chExt cx="685425" cy="907250"/>
          </a:xfrm>
        </p:grpSpPr>
        <p:sp>
          <p:nvSpPr>
            <p:cNvPr id="1593" name="Google Shape;1593;p35"/>
            <p:cNvSpPr/>
            <p:nvPr/>
          </p:nvSpPr>
          <p:spPr>
            <a:xfrm>
              <a:off x="1112850" y="4004750"/>
              <a:ext cx="273200" cy="477350"/>
            </a:xfrm>
            <a:custGeom>
              <a:avLst/>
              <a:gdLst/>
              <a:ahLst/>
              <a:cxnLst/>
              <a:rect l="l" t="t" r="r" b="b"/>
              <a:pathLst>
                <a:path w="10928" h="19094" extrusionOk="0">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1308350" y="3574850"/>
              <a:ext cx="80875" cy="259000"/>
            </a:xfrm>
            <a:custGeom>
              <a:avLst/>
              <a:gdLst/>
              <a:ahLst/>
              <a:cxnLst/>
              <a:rect l="l" t="t" r="r" b="b"/>
              <a:pathLst>
                <a:path w="3235" h="10360" extrusionOk="0">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1493625" y="3680675"/>
              <a:ext cx="200125" cy="199350"/>
            </a:xfrm>
            <a:custGeom>
              <a:avLst/>
              <a:gdLst/>
              <a:ahLst/>
              <a:cxnLst/>
              <a:rect l="l" t="t" r="r" b="b"/>
              <a:pathLst>
                <a:path w="8005" h="7974" extrusionOk="0">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1161425" y="3611400"/>
              <a:ext cx="254250" cy="350050"/>
            </a:xfrm>
            <a:custGeom>
              <a:avLst/>
              <a:gdLst/>
              <a:ahLst/>
              <a:cxnLst/>
              <a:rect l="l" t="t" r="r" b="b"/>
              <a:pathLst>
                <a:path w="10170" h="14002" extrusionOk="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1402250" y="3764200"/>
              <a:ext cx="396025" cy="247675"/>
            </a:xfrm>
            <a:custGeom>
              <a:avLst/>
              <a:gdLst/>
              <a:ahLst/>
              <a:cxnLst/>
              <a:rect l="l" t="t" r="r" b="b"/>
              <a:pathLst>
                <a:path w="15841" h="9907" extrusionOk="0">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1366950" y="3608050"/>
              <a:ext cx="287300" cy="392800"/>
            </a:xfrm>
            <a:custGeom>
              <a:avLst/>
              <a:gdLst/>
              <a:ahLst/>
              <a:cxnLst/>
              <a:rect l="l" t="t" r="r" b="b"/>
              <a:pathLst>
                <a:path w="11492" h="15712" extrusionOk="0">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1377675" y="3821775"/>
              <a:ext cx="36300" cy="142825"/>
            </a:xfrm>
            <a:custGeom>
              <a:avLst/>
              <a:gdLst/>
              <a:ahLst/>
              <a:cxnLst/>
              <a:rect l="l" t="t" r="r" b="b"/>
              <a:pathLst>
                <a:path w="1452" h="5713" extrusionOk="0">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1398650" y="3828525"/>
              <a:ext cx="45150" cy="143050"/>
            </a:xfrm>
            <a:custGeom>
              <a:avLst/>
              <a:gdLst/>
              <a:ahLst/>
              <a:cxnLst/>
              <a:rect l="l" t="t" r="r" b="b"/>
              <a:pathLst>
                <a:path w="1806" h="5722" extrusionOk="0">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1421875" y="3836775"/>
              <a:ext cx="69100" cy="142550"/>
            </a:xfrm>
            <a:custGeom>
              <a:avLst/>
              <a:gdLst/>
              <a:ahLst/>
              <a:cxnLst/>
              <a:rect l="l" t="t" r="r" b="b"/>
              <a:pathLst>
                <a:path w="2764" h="5702" extrusionOk="0">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1271950" y="3862175"/>
              <a:ext cx="82925" cy="116900"/>
            </a:xfrm>
            <a:custGeom>
              <a:avLst/>
              <a:gdLst/>
              <a:ahLst/>
              <a:cxnLst/>
              <a:rect l="l" t="t" r="r" b="b"/>
              <a:pathLst>
                <a:path w="3317" h="4676" extrusionOk="0">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1309550" y="3837025"/>
              <a:ext cx="54575" cy="137875"/>
            </a:xfrm>
            <a:custGeom>
              <a:avLst/>
              <a:gdLst/>
              <a:ahLst/>
              <a:cxnLst/>
              <a:rect l="l" t="t" r="r" b="b"/>
              <a:pathLst>
                <a:path w="2183" h="5515" extrusionOk="0">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1339925" y="3815875"/>
              <a:ext cx="34725" cy="148650"/>
            </a:xfrm>
            <a:custGeom>
              <a:avLst/>
              <a:gdLst/>
              <a:ahLst/>
              <a:cxnLst/>
              <a:rect l="l" t="t" r="r" b="b"/>
              <a:pathLst>
                <a:path w="1389" h="5946" extrusionOk="0">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1435750" y="3868700"/>
              <a:ext cx="111975" cy="119700"/>
            </a:xfrm>
            <a:custGeom>
              <a:avLst/>
              <a:gdLst/>
              <a:ahLst/>
              <a:cxnLst/>
              <a:rect l="l" t="t" r="r" b="b"/>
              <a:pathLst>
                <a:path w="4479" h="4788" extrusionOk="0">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1447925" y="3902975"/>
              <a:ext cx="123125" cy="95150"/>
            </a:xfrm>
            <a:custGeom>
              <a:avLst/>
              <a:gdLst/>
              <a:ahLst/>
              <a:cxnLst/>
              <a:rect l="l" t="t" r="r" b="b"/>
              <a:pathLst>
                <a:path w="4925" h="3806" extrusionOk="0">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1451700" y="3937725"/>
              <a:ext cx="153550" cy="77250"/>
            </a:xfrm>
            <a:custGeom>
              <a:avLst/>
              <a:gdLst/>
              <a:ahLst/>
              <a:cxnLst/>
              <a:rect l="l" t="t" r="r" b="b"/>
              <a:pathLst>
                <a:path w="6142" h="3090" extrusionOk="0">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1320250" y="3950350"/>
              <a:ext cx="160750" cy="103350"/>
            </a:xfrm>
            <a:custGeom>
              <a:avLst/>
              <a:gdLst/>
              <a:ahLst/>
              <a:cxnLst/>
              <a:rect l="l" t="t" r="r" b="b"/>
              <a:pathLst>
                <a:path w="6430" h="4134" extrusionOk="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206575" y="3962100"/>
              <a:ext cx="130325" cy="294750"/>
            </a:xfrm>
            <a:custGeom>
              <a:avLst/>
              <a:gdLst/>
              <a:ahLst/>
              <a:cxnLst/>
              <a:rect l="l" t="t" r="r" b="b"/>
              <a:pathLst>
                <a:path w="5213" h="11790" extrusionOk="0">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232175" y="3975875"/>
              <a:ext cx="84675" cy="247800"/>
            </a:xfrm>
            <a:custGeom>
              <a:avLst/>
              <a:gdLst/>
              <a:ahLst/>
              <a:cxnLst/>
              <a:rect l="l" t="t" r="r" b="b"/>
              <a:pathLst>
                <a:path w="3387" h="9912" extrusionOk="0">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1262700" y="4198050"/>
              <a:ext cx="302150" cy="147600"/>
            </a:xfrm>
            <a:custGeom>
              <a:avLst/>
              <a:gdLst/>
              <a:ahLst/>
              <a:cxnLst/>
              <a:rect l="l" t="t" r="r" b="b"/>
              <a:pathLst>
                <a:path w="12086" h="5904" extrusionOk="0">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1295850" y="4216325"/>
              <a:ext cx="241025" cy="107425"/>
            </a:xfrm>
            <a:custGeom>
              <a:avLst/>
              <a:gdLst/>
              <a:ahLst/>
              <a:cxnLst/>
              <a:rect l="l" t="t" r="r" b="b"/>
              <a:pathLst>
                <a:path w="9641" h="4297" extrusionOk="0">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7">
    <p:bg>
      <p:bgPr>
        <a:blipFill>
          <a:blip r:embed="rId2">
            <a:alphaModFix/>
          </a:blip>
          <a:stretch>
            <a:fillRect/>
          </a:stretch>
        </a:blipFill>
        <a:effectLst/>
      </p:bgPr>
    </p:bg>
    <p:spTree>
      <p:nvGrpSpPr>
        <p:cNvPr id="1" name="Shape 1613"/>
        <p:cNvGrpSpPr/>
        <p:nvPr/>
      </p:nvGrpSpPr>
      <p:grpSpPr>
        <a:xfrm>
          <a:off x="0" y="0"/>
          <a:ext cx="0" cy="0"/>
          <a:chOff x="0" y="0"/>
          <a:chExt cx="0" cy="0"/>
        </a:xfrm>
      </p:grpSpPr>
      <p:sp>
        <p:nvSpPr>
          <p:cNvPr id="1614" name="Google Shape;1614;p36"/>
          <p:cNvSpPr txBox="1">
            <a:spLocks noGrp="1"/>
          </p:cNvSpPr>
          <p:nvPr>
            <p:ph type="title"/>
          </p:nvPr>
        </p:nvSpPr>
        <p:spPr>
          <a:xfrm>
            <a:off x="2836200" y="1332325"/>
            <a:ext cx="34716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36"/>
          <p:cNvSpPr txBox="1">
            <a:spLocks noGrp="1"/>
          </p:cNvSpPr>
          <p:nvPr>
            <p:ph type="subTitle" idx="1"/>
          </p:nvPr>
        </p:nvSpPr>
        <p:spPr>
          <a:xfrm>
            <a:off x="2836200" y="3441275"/>
            <a:ext cx="3471600" cy="36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a:endParaRPr/>
          </a:p>
        </p:txBody>
      </p:sp>
      <p:sp>
        <p:nvSpPr>
          <p:cNvPr id="1616" name="Google Shape;1616;p36"/>
          <p:cNvSpPr txBox="1">
            <a:spLocks noGrp="1"/>
          </p:cNvSpPr>
          <p:nvPr>
            <p:ph type="subTitle" idx="2"/>
          </p:nvPr>
        </p:nvSpPr>
        <p:spPr>
          <a:xfrm>
            <a:off x="2457000" y="2081150"/>
            <a:ext cx="4230000" cy="36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a:endParaRPr/>
          </a:p>
        </p:txBody>
      </p:sp>
      <p:sp>
        <p:nvSpPr>
          <p:cNvPr id="1617" name="Google Shape;1617;p36"/>
          <p:cNvSpPr txBox="1"/>
          <p:nvPr/>
        </p:nvSpPr>
        <p:spPr>
          <a:xfrm>
            <a:off x="2836200" y="2610988"/>
            <a:ext cx="3557700" cy="8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CREDITS: This presentation template was created by </a:t>
            </a:r>
            <a:r>
              <a:rPr lang="en" b="1">
                <a:solidFill>
                  <a:schemeClr val="hlink"/>
                </a:solidFill>
                <a:uFill>
                  <a:noFill/>
                </a:uFill>
                <a:latin typeface="Barlow"/>
                <a:ea typeface="Barlow"/>
                <a:cs typeface="Barlow"/>
                <a:sym typeface="Barlow"/>
                <a:hlinkClick r:id="rId3"/>
              </a:rPr>
              <a:t>Slidesgo</a:t>
            </a:r>
            <a:r>
              <a:rPr lang="en" b="1">
                <a:solidFill>
                  <a:schemeClr val="dk1"/>
                </a:solidFill>
                <a:latin typeface="Barlow"/>
                <a:ea typeface="Barlow"/>
                <a:cs typeface="Barlow"/>
                <a:sym typeface="Barlow"/>
              </a:rPr>
              <a:t>,</a:t>
            </a:r>
            <a:r>
              <a:rPr lang="en">
                <a:solidFill>
                  <a:schemeClr val="dk1"/>
                </a:solidFill>
                <a:latin typeface="Barlow"/>
                <a:ea typeface="Barlow"/>
                <a:cs typeface="Barlow"/>
                <a:sym typeface="Barlow"/>
              </a:rPr>
              <a:t> including icons from </a:t>
            </a:r>
            <a:r>
              <a:rPr lang="en" b="1">
                <a:solidFill>
                  <a:schemeClr val="hlink"/>
                </a:solidFill>
                <a:uFill>
                  <a:noFill/>
                </a:uFill>
                <a:latin typeface="Barlow"/>
                <a:ea typeface="Barlow"/>
                <a:cs typeface="Barlow"/>
                <a:sym typeface="Barlow"/>
                <a:hlinkClick r:id="rId4"/>
              </a:rPr>
              <a:t>Flaticon</a:t>
            </a:r>
            <a:r>
              <a:rPr lang="en" b="1">
                <a:solidFill>
                  <a:schemeClr val="dk1"/>
                </a:solidFill>
                <a:latin typeface="Barlow"/>
                <a:ea typeface="Barlow"/>
                <a:cs typeface="Barlow"/>
                <a:sym typeface="Barlow"/>
              </a:rPr>
              <a:t>,</a:t>
            </a:r>
            <a:r>
              <a:rPr lang="en">
                <a:solidFill>
                  <a:schemeClr val="dk1"/>
                </a:solidFill>
                <a:latin typeface="Barlow"/>
                <a:ea typeface="Barlow"/>
                <a:cs typeface="Barlow"/>
                <a:sym typeface="Barlow"/>
              </a:rPr>
              <a:t> infographics &amp; images by </a:t>
            </a:r>
            <a:r>
              <a:rPr lang="en" b="1">
                <a:solidFill>
                  <a:schemeClr val="hlink"/>
                </a:solidFill>
                <a:uFill>
                  <a:noFill/>
                </a:uFill>
                <a:latin typeface="Barlow"/>
                <a:ea typeface="Barlow"/>
                <a:cs typeface="Barlow"/>
                <a:sym typeface="Barlow"/>
                <a:hlinkClick r:id="rId5"/>
              </a:rPr>
              <a:t>Freepi</a:t>
            </a:r>
            <a:r>
              <a:rPr lang="en" b="1">
                <a:solidFill>
                  <a:schemeClr val="hlink"/>
                </a:solidFill>
                <a:uFill>
                  <a:noFill/>
                </a:uFill>
                <a:latin typeface="Barlow"/>
                <a:ea typeface="Barlow"/>
                <a:cs typeface="Barlow"/>
                <a:sym typeface="Barlow"/>
                <a:hlinkClick r:id="rId5"/>
              </a:rPr>
              <a:t>k</a:t>
            </a:r>
            <a:r>
              <a:rPr lang="en" b="1">
                <a:solidFill>
                  <a:schemeClr val="hlink"/>
                </a:solidFill>
                <a:uFill>
                  <a:noFill/>
                </a:uFill>
                <a:latin typeface="Barlow"/>
                <a:ea typeface="Barlow"/>
                <a:cs typeface="Barlow"/>
                <a:sym typeface="Barlow"/>
                <a:hlinkClick r:id="rId6"/>
              </a:rPr>
              <a:t>.</a:t>
            </a:r>
            <a:endParaRPr b="1">
              <a:solidFill>
                <a:schemeClr val="dk1"/>
              </a:solidFill>
              <a:latin typeface="Barlow"/>
              <a:ea typeface="Barlow"/>
              <a:cs typeface="Barlow"/>
              <a:sym typeface="Barlow"/>
            </a:endParaRPr>
          </a:p>
        </p:txBody>
      </p:sp>
      <p:grpSp>
        <p:nvGrpSpPr>
          <p:cNvPr id="1618" name="Google Shape;1618;p36"/>
          <p:cNvGrpSpPr/>
          <p:nvPr/>
        </p:nvGrpSpPr>
        <p:grpSpPr>
          <a:xfrm rot="2339494">
            <a:off x="-417754" y="3324676"/>
            <a:ext cx="1079061" cy="2761655"/>
            <a:chOff x="-331171" y="5186117"/>
            <a:chExt cx="1439066" cy="3683022"/>
          </a:xfrm>
        </p:grpSpPr>
        <p:grpSp>
          <p:nvGrpSpPr>
            <p:cNvPr id="1619" name="Google Shape;1619;p36"/>
            <p:cNvGrpSpPr/>
            <p:nvPr/>
          </p:nvGrpSpPr>
          <p:grpSpPr>
            <a:xfrm>
              <a:off x="-331171" y="5186117"/>
              <a:ext cx="1439066" cy="3683022"/>
              <a:chOff x="-331171" y="5186117"/>
              <a:chExt cx="1439066" cy="3683022"/>
            </a:xfrm>
          </p:grpSpPr>
          <p:sp>
            <p:nvSpPr>
              <p:cNvPr id="1620" name="Google Shape;1620;p36"/>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36"/>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36"/>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36"/>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36"/>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5" name="Google Shape;1625;p36"/>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6" name="Google Shape;1626;p36"/>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7" name="Google Shape;1627;p36"/>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8" name="Google Shape;1628;p36"/>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36"/>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36"/>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1" name="Google Shape;1631;p36"/>
            <p:cNvGrpSpPr/>
            <p:nvPr/>
          </p:nvGrpSpPr>
          <p:grpSpPr>
            <a:xfrm>
              <a:off x="365759" y="5186184"/>
              <a:ext cx="737143" cy="2092492"/>
              <a:chOff x="365759" y="5186184"/>
              <a:chExt cx="737143" cy="2092492"/>
            </a:xfrm>
          </p:grpSpPr>
          <p:sp>
            <p:nvSpPr>
              <p:cNvPr id="1632" name="Google Shape;1632;p36"/>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36"/>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36"/>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5" name="Google Shape;1635;p36"/>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6" name="Google Shape;1636;p36"/>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7" name="Google Shape;1637;p36"/>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8" name="Google Shape;1638;p36"/>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9" name="Google Shape;1639;p36"/>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36"/>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41" name="Google Shape;1641;p36"/>
          <p:cNvGrpSpPr/>
          <p:nvPr/>
        </p:nvGrpSpPr>
        <p:grpSpPr>
          <a:xfrm rot="-9785837">
            <a:off x="7291570" y="-1058541"/>
            <a:ext cx="1999757" cy="1872803"/>
            <a:chOff x="575020" y="5607269"/>
            <a:chExt cx="2667085" cy="2497766"/>
          </a:xfrm>
        </p:grpSpPr>
        <p:grpSp>
          <p:nvGrpSpPr>
            <p:cNvPr id="1642" name="Google Shape;1642;p36"/>
            <p:cNvGrpSpPr/>
            <p:nvPr/>
          </p:nvGrpSpPr>
          <p:grpSpPr>
            <a:xfrm>
              <a:off x="872616" y="6485731"/>
              <a:ext cx="2369489" cy="1546081"/>
              <a:chOff x="872616" y="6485731"/>
              <a:chExt cx="2369489" cy="1546081"/>
            </a:xfrm>
          </p:grpSpPr>
          <p:sp>
            <p:nvSpPr>
              <p:cNvPr id="1643" name="Google Shape;1643;p36"/>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36"/>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36"/>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6" name="Google Shape;1646;p36"/>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7" name="Google Shape;1647;p36"/>
            <p:cNvGrpSpPr/>
            <p:nvPr/>
          </p:nvGrpSpPr>
          <p:grpSpPr>
            <a:xfrm>
              <a:off x="651079" y="5607269"/>
              <a:ext cx="768806" cy="2311192"/>
              <a:chOff x="651079" y="5607269"/>
              <a:chExt cx="768806" cy="2311192"/>
            </a:xfrm>
          </p:grpSpPr>
          <p:sp>
            <p:nvSpPr>
              <p:cNvPr id="1648" name="Google Shape;1648;p36"/>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9" name="Google Shape;1649;p36"/>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0" name="Google Shape;1650;p36"/>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1" name="Google Shape;1651;p36"/>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52" name="Google Shape;1652;p36"/>
            <p:cNvGrpSpPr/>
            <p:nvPr/>
          </p:nvGrpSpPr>
          <p:grpSpPr>
            <a:xfrm>
              <a:off x="575020" y="5732623"/>
              <a:ext cx="1993957" cy="2372412"/>
              <a:chOff x="575020" y="5732623"/>
              <a:chExt cx="1993957" cy="2372412"/>
            </a:xfrm>
          </p:grpSpPr>
          <p:sp>
            <p:nvSpPr>
              <p:cNvPr id="1653" name="Google Shape;1653;p36"/>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4" name="Google Shape;1654;p36"/>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5" name="Google Shape;1655;p36"/>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6" name="Google Shape;1656;p36"/>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57" name="Google Shape;1657;p36"/>
          <p:cNvSpPr/>
          <p:nvPr/>
        </p:nvSpPr>
        <p:spPr>
          <a:xfrm rot="-9788164">
            <a:off x="8157593" y="-238414"/>
            <a:ext cx="843522" cy="1110192"/>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8" name="Google Shape;1658;p36"/>
          <p:cNvSpPr/>
          <p:nvPr/>
        </p:nvSpPr>
        <p:spPr>
          <a:xfrm>
            <a:off x="275949" y="4262963"/>
            <a:ext cx="874553" cy="987249"/>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59" name="Google Shape;1659;p36"/>
          <p:cNvGrpSpPr/>
          <p:nvPr/>
        </p:nvGrpSpPr>
        <p:grpSpPr>
          <a:xfrm rot="-2251991">
            <a:off x="8074329" y="3852840"/>
            <a:ext cx="1106815" cy="1493185"/>
            <a:chOff x="5836114" y="5854793"/>
            <a:chExt cx="1476127" cy="1991417"/>
          </a:xfrm>
        </p:grpSpPr>
        <p:sp>
          <p:nvSpPr>
            <p:cNvPr id="1660" name="Google Shape;1660;p36"/>
            <p:cNvSpPr/>
            <p:nvPr/>
          </p:nvSpPr>
          <p:spPr>
            <a:xfrm>
              <a:off x="5836114" y="5854793"/>
              <a:ext cx="1476127" cy="1991417"/>
            </a:xfrm>
            <a:custGeom>
              <a:avLst/>
              <a:gdLst/>
              <a:ahLst/>
              <a:cxnLst/>
              <a:rect l="l" t="t" r="r" b="b"/>
              <a:pathLst>
                <a:path w="1476127" h="1991417" extrusionOk="0">
                  <a:moveTo>
                    <a:pt x="1358772" y="432688"/>
                  </a:moveTo>
                  <a:cubicBezTo>
                    <a:pt x="1316377" y="450816"/>
                    <a:pt x="1281836" y="488142"/>
                    <a:pt x="1248723" y="519039"/>
                  </a:cubicBezTo>
                  <a:cubicBezTo>
                    <a:pt x="1234532" y="532165"/>
                    <a:pt x="1220519" y="545470"/>
                    <a:pt x="1206685" y="558775"/>
                  </a:cubicBezTo>
                  <a:cubicBezTo>
                    <a:pt x="1202400" y="562973"/>
                    <a:pt x="1198295" y="566902"/>
                    <a:pt x="1194010" y="571188"/>
                  </a:cubicBezTo>
                  <a:cubicBezTo>
                    <a:pt x="1176517" y="588065"/>
                    <a:pt x="1159381" y="605299"/>
                    <a:pt x="1142333" y="622712"/>
                  </a:cubicBezTo>
                  <a:cubicBezTo>
                    <a:pt x="1140102" y="624855"/>
                    <a:pt x="1137870" y="627266"/>
                    <a:pt x="1135460" y="629766"/>
                  </a:cubicBezTo>
                  <a:cubicBezTo>
                    <a:pt x="1125821" y="639500"/>
                    <a:pt x="1116182" y="649501"/>
                    <a:pt x="1106632" y="659502"/>
                  </a:cubicBezTo>
                  <a:cubicBezTo>
                    <a:pt x="1023001" y="747103"/>
                    <a:pt x="943119" y="838364"/>
                    <a:pt x="863595" y="929536"/>
                  </a:cubicBezTo>
                  <a:cubicBezTo>
                    <a:pt x="858954" y="934805"/>
                    <a:pt x="854223" y="940162"/>
                    <a:pt x="849582" y="945520"/>
                  </a:cubicBezTo>
                  <a:cubicBezTo>
                    <a:pt x="845834" y="949985"/>
                    <a:pt x="842085" y="954361"/>
                    <a:pt x="838157" y="958647"/>
                  </a:cubicBezTo>
                  <a:cubicBezTo>
                    <a:pt x="827001" y="971684"/>
                    <a:pt x="815755" y="984543"/>
                    <a:pt x="804420" y="997313"/>
                  </a:cubicBezTo>
                  <a:cubicBezTo>
                    <a:pt x="801742" y="1000527"/>
                    <a:pt x="799064" y="1003563"/>
                    <a:pt x="796209" y="1006599"/>
                  </a:cubicBezTo>
                  <a:cubicBezTo>
                    <a:pt x="727930" y="1084555"/>
                    <a:pt x="659115" y="1161887"/>
                    <a:pt x="587535" y="1236718"/>
                  </a:cubicBezTo>
                  <a:cubicBezTo>
                    <a:pt x="541658" y="1284759"/>
                    <a:pt x="494622" y="1331729"/>
                    <a:pt x="445978" y="1376735"/>
                  </a:cubicBezTo>
                  <a:cubicBezTo>
                    <a:pt x="439999" y="1382361"/>
                    <a:pt x="433929" y="1387629"/>
                    <a:pt x="427950" y="1393076"/>
                  </a:cubicBezTo>
                  <a:cubicBezTo>
                    <a:pt x="514704" y="1275115"/>
                    <a:pt x="594139" y="1151707"/>
                    <a:pt x="666524" y="1025530"/>
                  </a:cubicBezTo>
                  <a:cubicBezTo>
                    <a:pt x="669737" y="1020083"/>
                    <a:pt x="672950" y="1014458"/>
                    <a:pt x="675984" y="1008921"/>
                  </a:cubicBezTo>
                  <a:cubicBezTo>
                    <a:pt x="677680" y="1006064"/>
                    <a:pt x="679287" y="1003295"/>
                    <a:pt x="680804" y="1000527"/>
                  </a:cubicBezTo>
                  <a:cubicBezTo>
                    <a:pt x="767202" y="847829"/>
                    <a:pt x="842709" y="689060"/>
                    <a:pt x="906704" y="525736"/>
                  </a:cubicBezTo>
                  <a:cubicBezTo>
                    <a:pt x="921074" y="489213"/>
                    <a:pt x="935087" y="452334"/>
                    <a:pt x="947671" y="415008"/>
                  </a:cubicBezTo>
                  <a:cubicBezTo>
                    <a:pt x="949992" y="407775"/>
                    <a:pt x="952402" y="400542"/>
                    <a:pt x="954812" y="393219"/>
                  </a:cubicBezTo>
                  <a:cubicBezTo>
                    <a:pt x="957936" y="383843"/>
                    <a:pt x="960881" y="374467"/>
                    <a:pt x="963559" y="365002"/>
                  </a:cubicBezTo>
                  <a:cubicBezTo>
                    <a:pt x="965343" y="359376"/>
                    <a:pt x="967039" y="353839"/>
                    <a:pt x="968557" y="348124"/>
                  </a:cubicBezTo>
                  <a:cubicBezTo>
                    <a:pt x="999796"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0" y="131936"/>
                  </a:cubicBezTo>
                  <a:cubicBezTo>
                    <a:pt x="784517" y="192033"/>
                    <a:pt x="748993" y="256149"/>
                    <a:pt x="717844" y="322049"/>
                  </a:cubicBezTo>
                  <a:cubicBezTo>
                    <a:pt x="681251" y="399381"/>
                    <a:pt x="650369" y="479301"/>
                    <a:pt x="622432" y="560115"/>
                  </a:cubicBezTo>
                  <a:cubicBezTo>
                    <a:pt x="621005" y="563955"/>
                    <a:pt x="619666" y="567794"/>
                    <a:pt x="618595" y="571634"/>
                  </a:cubicBezTo>
                  <a:cubicBezTo>
                    <a:pt x="614132" y="584403"/>
                    <a:pt x="609759" y="597173"/>
                    <a:pt x="605653" y="609943"/>
                  </a:cubicBezTo>
                  <a:cubicBezTo>
                    <a:pt x="605117" y="611014"/>
                    <a:pt x="604760" y="612086"/>
                    <a:pt x="604492" y="613068"/>
                  </a:cubicBezTo>
                  <a:cubicBezTo>
                    <a:pt x="589052" y="659770"/>
                    <a:pt x="574414" y="706740"/>
                    <a:pt x="559688" y="753711"/>
                  </a:cubicBezTo>
                  <a:cubicBezTo>
                    <a:pt x="549959" y="785054"/>
                    <a:pt x="539694" y="815951"/>
                    <a:pt x="528895" y="846401"/>
                  </a:cubicBezTo>
                  <a:cubicBezTo>
                    <a:pt x="527645" y="849883"/>
                    <a:pt x="526485" y="853366"/>
                    <a:pt x="525146" y="856848"/>
                  </a:cubicBezTo>
                  <a:cubicBezTo>
                    <a:pt x="463562" y="1028388"/>
                    <a:pt x="384661" y="1187872"/>
                    <a:pt x="292909" y="1348785"/>
                  </a:cubicBezTo>
                  <a:cubicBezTo>
                    <a:pt x="329592" y="1237075"/>
                    <a:pt x="386090" y="1151617"/>
                    <a:pt x="408314" y="1039639"/>
                  </a:cubicBezTo>
                  <a:cubicBezTo>
                    <a:pt x="416436" y="998384"/>
                    <a:pt x="422862" y="956504"/>
                    <a:pt x="427057" y="913999"/>
                  </a:cubicBezTo>
                  <a:cubicBezTo>
                    <a:pt x="427771" y="908373"/>
                    <a:pt x="428306" y="902568"/>
                    <a:pt x="428753" y="896854"/>
                  </a:cubicBezTo>
                  <a:cubicBezTo>
                    <a:pt x="430359" y="877387"/>
                    <a:pt x="431698" y="857830"/>
                    <a:pt x="432412" y="838275"/>
                  </a:cubicBezTo>
                  <a:cubicBezTo>
                    <a:pt x="432502" y="833721"/>
                    <a:pt x="432590" y="828898"/>
                    <a:pt x="432680" y="824344"/>
                  </a:cubicBezTo>
                  <a:cubicBezTo>
                    <a:pt x="433394" y="796484"/>
                    <a:pt x="433037" y="768802"/>
                    <a:pt x="431519" y="741120"/>
                  </a:cubicBezTo>
                  <a:cubicBezTo>
                    <a:pt x="428663" y="689774"/>
                    <a:pt x="421791" y="638696"/>
                    <a:pt x="410456" y="588511"/>
                  </a:cubicBezTo>
                  <a:cubicBezTo>
                    <a:pt x="405011" y="564759"/>
                    <a:pt x="389392" y="460192"/>
                    <a:pt x="355922" y="465461"/>
                  </a:cubicBezTo>
                  <a:cubicBezTo>
                    <a:pt x="301477" y="474033"/>
                    <a:pt x="266669" y="533505"/>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5" y="701829"/>
                    <a:pt x="197587" y="706026"/>
                  </a:cubicBezTo>
                  <a:cubicBezTo>
                    <a:pt x="194998" y="714420"/>
                    <a:pt x="192231" y="722635"/>
                    <a:pt x="189465" y="730940"/>
                  </a:cubicBezTo>
                  <a:cubicBezTo>
                    <a:pt x="159922" y="820147"/>
                    <a:pt x="135734" y="910962"/>
                    <a:pt x="115563" y="1002760"/>
                  </a:cubicBezTo>
                  <a:cubicBezTo>
                    <a:pt x="114492" y="1007403"/>
                    <a:pt x="113510" y="1012046"/>
                    <a:pt x="112439" y="1016779"/>
                  </a:cubicBezTo>
                  <a:cubicBezTo>
                    <a:pt x="108690" y="1034281"/>
                    <a:pt x="105120" y="1051873"/>
                    <a:pt x="101640" y="1069464"/>
                  </a:cubicBezTo>
                  <a:cubicBezTo>
                    <a:pt x="100479" y="1074733"/>
                    <a:pt x="99498" y="1079912"/>
                    <a:pt x="98515" y="1085091"/>
                  </a:cubicBezTo>
                  <a:cubicBezTo>
                    <a:pt x="95659" y="1099200"/>
                    <a:pt x="92982" y="1113399"/>
                    <a:pt x="90483" y="1127507"/>
                  </a:cubicBezTo>
                  <a:cubicBezTo>
                    <a:pt x="58084" y="1307262"/>
                    <a:pt x="33182" y="1494160"/>
                    <a:pt x="21312" y="1680166"/>
                  </a:cubicBezTo>
                  <a:cubicBezTo>
                    <a:pt x="19705" y="1705437"/>
                    <a:pt x="18277" y="1730797"/>
                    <a:pt x="17384" y="1756068"/>
                  </a:cubicBezTo>
                  <a:cubicBezTo>
                    <a:pt x="17116" y="1760265"/>
                    <a:pt x="16938" y="1764462"/>
                    <a:pt x="16849" y="1768748"/>
                  </a:cubicBezTo>
                  <a:cubicBezTo>
                    <a:pt x="16045" y="1787233"/>
                    <a:pt x="15421" y="1805896"/>
                    <a:pt x="14974" y="1824469"/>
                  </a:cubicBezTo>
                  <a:cubicBezTo>
                    <a:pt x="10958" y="1828845"/>
                    <a:pt x="6763" y="1833488"/>
                    <a:pt x="2657" y="1837864"/>
                  </a:cubicBezTo>
                  <a:cubicBezTo>
                    <a:pt x="-3233" y="1844383"/>
                    <a:pt x="1586" y="1853044"/>
                    <a:pt x="8191" y="1853759"/>
                  </a:cubicBezTo>
                  <a:cubicBezTo>
                    <a:pt x="10244" y="1854027"/>
                    <a:pt x="12386" y="1853580"/>
                    <a:pt x="14528" y="1852062"/>
                  </a:cubicBezTo>
                  <a:cubicBezTo>
                    <a:pt x="13814" y="1893496"/>
                    <a:pt x="13635" y="1934930"/>
                    <a:pt x="14439" y="1976006"/>
                  </a:cubicBezTo>
                  <a:cubicBezTo>
                    <a:pt x="14974" y="1995652"/>
                    <a:pt x="42286" y="1996902"/>
                    <a:pt x="44874" y="1977524"/>
                  </a:cubicBezTo>
                  <a:cubicBezTo>
                    <a:pt x="52372" y="1921178"/>
                    <a:pt x="58084" y="1864564"/>
                    <a:pt x="62903" y="1807860"/>
                  </a:cubicBezTo>
                  <a:cubicBezTo>
                    <a:pt x="112886" y="1761158"/>
                    <a:pt x="160993" y="1712402"/>
                    <a:pt x="207405" y="1661949"/>
                  </a:cubicBezTo>
                  <a:cubicBezTo>
                    <a:pt x="211778" y="1664360"/>
                    <a:pt x="217133" y="1664985"/>
                    <a:pt x="222935" y="1662306"/>
                  </a:cubicBezTo>
                  <a:cubicBezTo>
                    <a:pt x="455618" y="1551221"/>
                    <a:pt x="675538" y="1413347"/>
                    <a:pt x="880910" y="1257345"/>
                  </a:cubicBezTo>
                  <a:cubicBezTo>
                    <a:pt x="985337" y="1178050"/>
                    <a:pt x="1096635" y="1092860"/>
                    <a:pt x="1195974" y="997670"/>
                  </a:cubicBezTo>
                  <a:cubicBezTo>
                    <a:pt x="1198741" y="994902"/>
                    <a:pt x="1201508" y="992312"/>
                    <a:pt x="1204096" y="989633"/>
                  </a:cubicBezTo>
                  <a:cubicBezTo>
                    <a:pt x="1211058" y="983025"/>
                    <a:pt x="1217931" y="976149"/>
                    <a:pt x="1224803" y="969273"/>
                  </a:cubicBezTo>
                  <a:cubicBezTo>
                    <a:pt x="1231229" y="962933"/>
                    <a:pt x="1237655" y="956325"/>
                    <a:pt x="1243992" y="949717"/>
                  </a:cubicBezTo>
                  <a:cubicBezTo>
                    <a:pt x="1300401" y="891228"/>
                    <a:pt x="1351453" y="828809"/>
                    <a:pt x="1393313" y="761926"/>
                  </a:cubicBezTo>
                  <a:cubicBezTo>
                    <a:pt x="1406612" y="740673"/>
                    <a:pt x="1419822" y="717367"/>
                    <a:pt x="1431603" y="692721"/>
                  </a:cubicBezTo>
                  <a:cubicBezTo>
                    <a:pt x="1434548" y="686738"/>
                    <a:pt x="1437404" y="680398"/>
                    <a:pt x="1440171" y="674147"/>
                  </a:cubicBezTo>
                  <a:cubicBezTo>
                    <a:pt x="1464002" y="619765"/>
                    <a:pt x="1480156" y="560740"/>
                    <a:pt x="1475248" y="504930"/>
                  </a:cubicBezTo>
                  <a:cubicBezTo>
                    <a:pt x="1469536" y="439564"/>
                    <a:pt x="1421160" y="406167"/>
                    <a:pt x="1358772"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1" name="Google Shape;1661;p36"/>
            <p:cNvSpPr/>
            <p:nvPr/>
          </p:nvSpPr>
          <p:spPr>
            <a:xfrm>
              <a:off x="5853409" y="6339903"/>
              <a:ext cx="415206" cy="1270868"/>
            </a:xfrm>
            <a:custGeom>
              <a:avLst/>
              <a:gdLst/>
              <a:ahLst/>
              <a:cxnLst/>
              <a:rect l="l" t="t" r="r" b="b"/>
              <a:pathLst>
                <a:path w="415206" h="1270868" extrusionOk="0">
                  <a:moveTo>
                    <a:pt x="142895" y="918861"/>
                  </a:moveTo>
                  <a:cubicBezTo>
                    <a:pt x="93091" y="1036554"/>
                    <a:pt x="41324" y="1152729"/>
                    <a:pt x="0" y="1270869"/>
                  </a:cubicBezTo>
                  <a:cubicBezTo>
                    <a:pt x="982" y="1245598"/>
                    <a:pt x="2410" y="1220238"/>
                    <a:pt x="3927" y="1194967"/>
                  </a:cubicBezTo>
                  <a:cubicBezTo>
                    <a:pt x="36326" y="1115225"/>
                    <a:pt x="71849" y="1037000"/>
                    <a:pt x="104873" y="961188"/>
                  </a:cubicBezTo>
                  <a:cubicBezTo>
                    <a:pt x="152445" y="852692"/>
                    <a:pt x="195911" y="743392"/>
                    <a:pt x="227685" y="630164"/>
                  </a:cubicBezTo>
                  <a:cubicBezTo>
                    <a:pt x="178863" y="624806"/>
                    <a:pt x="129863" y="611233"/>
                    <a:pt x="81131" y="599892"/>
                  </a:cubicBezTo>
                  <a:cubicBezTo>
                    <a:pt x="82113" y="594624"/>
                    <a:pt x="83095" y="589534"/>
                    <a:pt x="84255" y="584265"/>
                  </a:cubicBezTo>
                  <a:cubicBezTo>
                    <a:pt x="134059" y="592481"/>
                    <a:pt x="185111" y="602572"/>
                    <a:pt x="229202" y="622395"/>
                  </a:cubicBezTo>
                  <a:cubicBezTo>
                    <a:pt x="229381" y="622485"/>
                    <a:pt x="229470" y="622842"/>
                    <a:pt x="229738" y="622842"/>
                  </a:cubicBezTo>
                  <a:cubicBezTo>
                    <a:pt x="232773" y="611769"/>
                    <a:pt x="235807" y="600517"/>
                    <a:pt x="238663" y="589355"/>
                  </a:cubicBezTo>
                  <a:cubicBezTo>
                    <a:pt x="207157" y="575871"/>
                    <a:pt x="178507" y="556852"/>
                    <a:pt x="145572" y="545957"/>
                  </a:cubicBezTo>
                  <a:cubicBezTo>
                    <a:pt x="129417" y="540510"/>
                    <a:pt x="111567" y="537296"/>
                    <a:pt x="95054" y="531491"/>
                  </a:cubicBezTo>
                  <a:cubicBezTo>
                    <a:pt x="96126" y="526847"/>
                    <a:pt x="97108" y="522204"/>
                    <a:pt x="98179" y="517471"/>
                  </a:cubicBezTo>
                  <a:cubicBezTo>
                    <a:pt x="148250" y="530330"/>
                    <a:pt x="200016" y="547922"/>
                    <a:pt x="241251" y="578372"/>
                  </a:cubicBezTo>
                  <a:cubicBezTo>
                    <a:pt x="249284" y="545064"/>
                    <a:pt x="256603" y="511667"/>
                    <a:pt x="262137" y="477645"/>
                  </a:cubicBezTo>
                  <a:cubicBezTo>
                    <a:pt x="274811" y="401207"/>
                    <a:pt x="282844" y="324233"/>
                    <a:pt x="292215" y="247348"/>
                  </a:cubicBezTo>
                  <a:cubicBezTo>
                    <a:pt x="254997" y="239222"/>
                    <a:pt x="217153" y="231007"/>
                    <a:pt x="180113" y="220827"/>
                  </a:cubicBezTo>
                  <a:cubicBezTo>
                    <a:pt x="181452" y="216720"/>
                    <a:pt x="182701" y="212612"/>
                    <a:pt x="184219" y="208415"/>
                  </a:cubicBezTo>
                  <a:cubicBezTo>
                    <a:pt x="220723" y="217612"/>
                    <a:pt x="257139" y="228774"/>
                    <a:pt x="293286" y="238508"/>
                  </a:cubicBezTo>
                  <a:cubicBezTo>
                    <a:pt x="295161" y="223685"/>
                    <a:pt x="296946" y="208951"/>
                    <a:pt x="298909" y="194127"/>
                  </a:cubicBezTo>
                  <a:cubicBezTo>
                    <a:pt x="265172" y="183769"/>
                    <a:pt x="235004" y="165642"/>
                    <a:pt x="203676" y="149657"/>
                  </a:cubicBezTo>
                  <a:cubicBezTo>
                    <a:pt x="204658" y="146711"/>
                    <a:pt x="205818" y="143496"/>
                    <a:pt x="206978" y="140549"/>
                  </a:cubicBezTo>
                  <a:cubicBezTo>
                    <a:pt x="238663" y="151890"/>
                    <a:pt x="268563" y="168142"/>
                    <a:pt x="301051" y="177876"/>
                  </a:cubicBezTo>
                  <a:cubicBezTo>
                    <a:pt x="309262" y="119029"/>
                    <a:pt x="319437" y="60271"/>
                    <a:pt x="334343" y="2050"/>
                  </a:cubicBezTo>
                  <a:cubicBezTo>
                    <a:pt x="335325" y="-1790"/>
                    <a:pt x="340948" y="264"/>
                    <a:pt x="340323" y="4104"/>
                  </a:cubicBezTo>
                  <a:cubicBezTo>
                    <a:pt x="314618" y="141085"/>
                    <a:pt x="306585" y="280567"/>
                    <a:pt x="287931" y="418620"/>
                  </a:cubicBezTo>
                  <a:cubicBezTo>
                    <a:pt x="305782" y="403350"/>
                    <a:pt x="327381" y="392009"/>
                    <a:pt x="347106" y="379776"/>
                  </a:cubicBezTo>
                  <a:cubicBezTo>
                    <a:pt x="369508" y="365756"/>
                    <a:pt x="392179" y="352183"/>
                    <a:pt x="415207" y="338967"/>
                  </a:cubicBezTo>
                  <a:cubicBezTo>
                    <a:pt x="415117" y="343521"/>
                    <a:pt x="415028" y="348343"/>
                    <a:pt x="414938" y="352897"/>
                  </a:cubicBezTo>
                  <a:cubicBezTo>
                    <a:pt x="393964" y="365041"/>
                    <a:pt x="373168" y="377186"/>
                    <a:pt x="352372" y="389688"/>
                  </a:cubicBezTo>
                  <a:cubicBezTo>
                    <a:pt x="330683" y="402725"/>
                    <a:pt x="309887" y="418620"/>
                    <a:pt x="286592" y="428443"/>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541" y="474966"/>
                  </a:cubicBezTo>
                  <a:cubicBezTo>
                    <a:pt x="277310" y="489700"/>
                    <a:pt x="274900" y="504256"/>
                    <a:pt x="272133" y="518811"/>
                  </a:cubicBezTo>
                  <a:cubicBezTo>
                    <a:pt x="246785" y="657668"/>
                    <a:pt x="197696" y="789470"/>
                    <a:pt x="142895" y="91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2" name="Google Shape;1662;p36"/>
            <p:cNvSpPr/>
            <p:nvPr/>
          </p:nvSpPr>
          <p:spPr>
            <a:xfrm>
              <a:off x="5836114" y="5856549"/>
              <a:ext cx="1448062" cy="1852092"/>
            </a:xfrm>
            <a:custGeom>
              <a:avLst/>
              <a:gdLst/>
              <a:ahLst/>
              <a:cxnLst/>
              <a:rect l="l" t="t" r="r" b="b"/>
              <a:pathLst>
                <a:path w="1448062"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2"/>
                  </a:cubicBezTo>
                  <a:cubicBezTo>
                    <a:pt x="1437315" y="678642"/>
                    <a:pt x="1434459" y="684983"/>
                    <a:pt x="1431514" y="690965"/>
                  </a:cubicBezTo>
                  <a:cubicBezTo>
                    <a:pt x="1395277" y="697484"/>
                    <a:pt x="1358593" y="701502"/>
                    <a:pt x="1324677" y="700788"/>
                  </a:cubicBezTo>
                  <a:cubicBezTo>
                    <a:pt x="1262379" y="797408"/>
                    <a:pt x="1186781" y="885454"/>
                    <a:pt x="1103508" y="966893"/>
                  </a:cubicBezTo>
                  <a:cubicBezTo>
                    <a:pt x="1149919" y="961446"/>
                    <a:pt x="1196956" y="953230"/>
                    <a:pt x="1243903" y="947962"/>
                  </a:cubicBezTo>
                  <a:cubicBezTo>
                    <a:pt x="1237566" y="954570"/>
                    <a:pt x="1231140" y="961178"/>
                    <a:pt x="1224713" y="967518"/>
                  </a:cubicBezTo>
                  <a:cubicBezTo>
                    <a:pt x="1183211" y="971179"/>
                    <a:pt x="1141083" y="971983"/>
                    <a:pt x="1100741" y="973144"/>
                  </a:cubicBezTo>
                  <a:cubicBezTo>
                    <a:pt x="1099670" y="973233"/>
                    <a:pt x="1098956" y="972519"/>
                    <a:pt x="1098599" y="971625"/>
                  </a:cubicBezTo>
                  <a:cubicBezTo>
                    <a:pt x="1088156" y="981716"/>
                    <a:pt x="1077714" y="991806"/>
                    <a:pt x="1067092" y="1001719"/>
                  </a:cubicBezTo>
                  <a:cubicBezTo>
                    <a:pt x="1111451" y="992967"/>
                    <a:pt x="1159648" y="987431"/>
                    <a:pt x="1204007" y="987877"/>
                  </a:cubicBezTo>
                  <a:cubicBezTo>
                    <a:pt x="1201418" y="990557"/>
                    <a:pt x="1198652" y="993236"/>
                    <a:pt x="1195885" y="995914"/>
                  </a:cubicBezTo>
                  <a:cubicBezTo>
                    <a:pt x="1152775" y="1003951"/>
                    <a:pt x="1105471" y="1007433"/>
                    <a:pt x="1061648" y="1006898"/>
                  </a:cubicBezTo>
                  <a:cubicBezTo>
                    <a:pt x="1000688" y="1063333"/>
                    <a:pt x="936693" y="1116555"/>
                    <a:pt x="871449" y="1167096"/>
                  </a:cubicBezTo>
                  <a:cubicBezTo>
                    <a:pt x="870646" y="1168793"/>
                    <a:pt x="869129" y="1169775"/>
                    <a:pt x="867611" y="1170222"/>
                  </a:cubicBezTo>
                  <a:cubicBezTo>
                    <a:pt x="822092" y="1205405"/>
                    <a:pt x="776216" y="1239427"/>
                    <a:pt x="730518" y="1272467"/>
                  </a:cubicBezTo>
                  <a:cubicBezTo>
                    <a:pt x="553886" y="1399626"/>
                    <a:pt x="371809" y="1519819"/>
                    <a:pt x="203477" y="1658229"/>
                  </a:cubicBezTo>
                  <a:cubicBezTo>
                    <a:pt x="131718" y="1717076"/>
                    <a:pt x="63796" y="1780477"/>
                    <a:pt x="8191" y="1852093"/>
                  </a:cubicBezTo>
                  <a:cubicBezTo>
                    <a:pt x="1586" y="1851378"/>
                    <a:pt x="-3233" y="1842717"/>
                    <a:pt x="2657" y="1836198"/>
                  </a:cubicBezTo>
                  <a:cubicBezTo>
                    <a:pt x="6763" y="1831822"/>
                    <a:pt x="10869" y="1827179"/>
                    <a:pt x="14974" y="1822803"/>
                  </a:cubicBezTo>
                  <a:cubicBezTo>
                    <a:pt x="15421" y="1804230"/>
                    <a:pt x="16045" y="1785567"/>
                    <a:pt x="16849" y="1767082"/>
                  </a:cubicBezTo>
                  <a:cubicBezTo>
                    <a:pt x="149836" y="1583398"/>
                    <a:pt x="286572" y="1402394"/>
                    <a:pt x="414383" y="1214959"/>
                  </a:cubicBezTo>
                  <a:cubicBezTo>
                    <a:pt x="454636" y="1155934"/>
                    <a:pt x="493640" y="1096195"/>
                    <a:pt x="531126" y="1035919"/>
                  </a:cubicBezTo>
                  <a:cubicBezTo>
                    <a:pt x="530769" y="1034491"/>
                    <a:pt x="531216" y="1032973"/>
                    <a:pt x="532822" y="1032348"/>
                  </a:cubicBezTo>
                  <a:cubicBezTo>
                    <a:pt x="533090" y="1032258"/>
                    <a:pt x="533268" y="1032258"/>
                    <a:pt x="533536" y="1032079"/>
                  </a:cubicBezTo>
                  <a:cubicBezTo>
                    <a:pt x="552904" y="1000915"/>
                    <a:pt x="571647" y="969572"/>
                    <a:pt x="590123" y="937961"/>
                  </a:cubicBezTo>
                  <a:cubicBezTo>
                    <a:pt x="575485" y="917511"/>
                    <a:pt x="560759" y="899116"/>
                    <a:pt x="542551" y="881079"/>
                  </a:cubicBezTo>
                  <a:cubicBezTo>
                    <a:pt x="535143" y="873667"/>
                    <a:pt x="533536" y="868577"/>
                    <a:pt x="528538" y="860004"/>
                  </a:cubicBezTo>
                  <a:cubicBezTo>
                    <a:pt x="527556" y="858219"/>
                    <a:pt x="526396" y="856611"/>
                    <a:pt x="525235" y="855272"/>
                  </a:cubicBezTo>
                  <a:cubicBezTo>
                    <a:pt x="526574" y="851789"/>
                    <a:pt x="527824" y="848306"/>
                    <a:pt x="528984" y="844824"/>
                  </a:cubicBezTo>
                  <a:cubicBezTo>
                    <a:pt x="537106" y="854647"/>
                    <a:pt x="543622" y="866077"/>
                    <a:pt x="553797" y="876167"/>
                  </a:cubicBezTo>
                  <a:cubicBezTo>
                    <a:pt x="570844" y="893044"/>
                    <a:pt x="585749" y="909475"/>
                    <a:pt x="594139" y="930906"/>
                  </a:cubicBezTo>
                  <a:cubicBezTo>
                    <a:pt x="633232" y="863844"/>
                    <a:pt x="670540" y="796157"/>
                    <a:pt x="705438" y="727220"/>
                  </a:cubicBezTo>
                  <a:cubicBezTo>
                    <a:pt x="676877" y="697663"/>
                    <a:pt x="652868" y="663105"/>
                    <a:pt x="625735" y="632565"/>
                  </a:cubicBezTo>
                  <a:cubicBezTo>
                    <a:pt x="619041" y="625064"/>
                    <a:pt x="611722" y="618278"/>
                    <a:pt x="604582" y="611402"/>
                  </a:cubicBezTo>
                  <a:cubicBezTo>
                    <a:pt x="604850" y="610420"/>
                    <a:pt x="605207" y="609259"/>
                    <a:pt x="605742" y="608276"/>
                  </a:cubicBezTo>
                  <a:cubicBezTo>
                    <a:pt x="622522" y="624618"/>
                    <a:pt x="641175" y="639352"/>
                    <a:pt x="656438" y="656676"/>
                  </a:cubicBezTo>
                  <a:cubicBezTo>
                    <a:pt x="674735" y="677035"/>
                    <a:pt x="692943" y="699359"/>
                    <a:pt x="707759" y="722755"/>
                  </a:cubicBezTo>
                  <a:cubicBezTo>
                    <a:pt x="712935" y="712397"/>
                    <a:pt x="717844" y="702038"/>
                    <a:pt x="722842" y="691769"/>
                  </a:cubicBezTo>
                  <a:cubicBezTo>
                    <a:pt x="692943" y="667659"/>
                    <a:pt x="672861" y="634083"/>
                    <a:pt x="648941" y="604258"/>
                  </a:cubicBezTo>
                  <a:cubicBezTo>
                    <a:pt x="639569" y="592382"/>
                    <a:pt x="629037" y="581309"/>
                    <a:pt x="618595" y="570057"/>
                  </a:cubicBezTo>
                  <a:cubicBezTo>
                    <a:pt x="619755" y="566128"/>
                    <a:pt x="621005" y="562378"/>
                    <a:pt x="622432" y="558538"/>
                  </a:cubicBezTo>
                  <a:cubicBezTo>
                    <a:pt x="636535" y="572022"/>
                    <a:pt x="650815" y="585416"/>
                    <a:pt x="662775" y="600686"/>
                  </a:cubicBezTo>
                  <a:cubicBezTo>
                    <a:pt x="684374" y="628011"/>
                    <a:pt x="704456" y="655068"/>
                    <a:pt x="728911" y="679446"/>
                  </a:cubicBezTo>
                  <a:cubicBezTo>
                    <a:pt x="806830" y="519605"/>
                    <a:pt x="872342" y="354048"/>
                    <a:pt x="921074" y="181527"/>
                  </a:cubicBezTo>
                  <a:cubicBezTo>
                    <a:pt x="894298" y="156613"/>
                    <a:pt x="871895" y="125627"/>
                    <a:pt x="849403" y="95891"/>
                  </a:cubicBezTo>
                  <a:cubicBezTo>
                    <a:pt x="851278" y="93212"/>
                    <a:pt x="852974" y="90623"/>
                    <a:pt x="854848" y="88122"/>
                  </a:cubicBezTo>
                  <a:cubicBezTo>
                    <a:pt x="879482" y="112590"/>
                    <a:pt x="904830" y="137414"/>
                    <a:pt x="925626" y="164918"/>
                  </a:cubicBezTo>
                  <a:cubicBezTo>
                    <a:pt x="940263" y="111071"/>
                    <a:pt x="953741" y="56779"/>
                    <a:pt x="965076" y="1683"/>
                  </a:cubicBezTo>
                  <a:cubicBezTo>
                    <a:pt x="965701" y="-1086"/>
                    <a:pt x="970163" y="-192"/>
                    <a:pt x="969895" y="2576"/>
                  </a:cubicBezTo>
                  <a:cubicBezTo>
                    <a:pt x="952848" y="133396"/>
                    <a:pt x="921252" y="260822"/>
                    <a:pt x="878589" y="384856"/>
                  </a:cubicBezTo>
                  <a:cubicBezTo>
                    <a:pt x="894209" y="375390"/>
                    <a:pt x="911881" y="369229"/>
                    <a:pt x="928482" y="362532"/>
                  </a:cubicBezTo>
                  <a:cubicBezTo>
                    <a:pt x="941513" y="357173"/>
                    <a:pt x="954990" y="351280"/>
                    <a:pt x="968824" y="346726"/>
                  </a:cubicBezTo>
                  <a:cubicBezTo>
                    <a:pt x="967307" y="352441"/>
                    <a:pt x="965701" y="357977"/>
                    <a:pt x="963826" y="363603"/>
                  </a:cubicBezTo>
                  <a:cubicBezTo>
                    <a:pt x="955169" y="366461"/>
                    <a:pt x="946600" y="369140"/>
                    <a:pt x="938032" y="372086"/>
                  </a:cubicBezTo>
                  <a:cubicBezTo>
                    <a:pt x="917950" y="379141"/>
                    <a:pt x="896619" y="389678"/>
                    <a:pt x="875108" y="394589"/>
                  </a:cubicBezTo>
                  <a:cubicBezTo>
                    <a:pt x="870735" y="407358"/>
                    <a:pt x="866094" y="420128"/>
                    <a:pt x="861453" y="432808"/>
                  </a:cubicBezTo>
                  <a:cubicBezTo>
                    <a:pt x="892334" y="419860"/>
                    <a:pt x="923484" y="404858"/>
                    <a:pt x="955169" y="391821"/>
                  </a:cubicBezTo>
                  <a:cubicBezTo>
                    <a:pt x="952759" y="399054"/>
                    <a:pt x="950438" y="406287"/>
                    <a:pt x="948028" y="413609"/>
                  </a:cubicBezTo>
                  <a:cubicBezTo>
                    <a:pt x="918307" y="422628"/>
                    <a:pt x="888229" y="430219"/>
                    <a:pt x="859222"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1" y="1026364"/>
                    <a:pt x="629037" y="1028329"/>
                    <a:pt x="610294" y="1030651"/>
                  </a:cubicBezTo>
                  <a:cubicBezTo>
                    <a:pt x="592175" y="1032973"/>
                    <a:pt x="574057" y="1036544"/>
                    <a:pt x="555939" y="1038152"/>
                  </a:cubicBezTo>
                  <a:cubicBezTo>
                    <a:pt x="535589" y="1070924"/>
                    <a:pt x="514793" y="1103517"/>
                    <a:pt x="493819"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8" y="1573397"/>
                    <a:pt x="429021" y="1460973"/>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9"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6" y="1046814"/>
                    <a:pt x="1096100" y="949569"/>
                    <a:pt x="1190441" y="841163"/>
                  </a:cubicBezTo>
                  <a:cubicBezTo>
                    <a:pt x="1173482" y="769993"/>
                    <a:pt x="1155007" y="698913"/>
                    <a:pt x="1135728" y="628368"/>
                  </a:cubicBezTo>
                  <a:cubicBezTo>
                    <a:pt x="1138049" y="625868"/>
                    <a:pt x="1140280" y="623546"/>
                    <a:pt x="1142601" y="621314"/>
                  </a:cubicBezTo>
                  <a:cubicBezTo>
                    <a:pt x="1166163" y="690340"/>
                    <a:pt x="1184014" y="759635"/>
                    <a:pt x="1199008"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4" y="596132"/>
                    <a:pt x="1219537" y="635423"/>
                    <a:pt x="1227480" y="674177"/>
                  </a:cubicBezTo>
                  <a:cubicBezTo>
                    <a:pt x="1234174" y="707843"/>
                    <a:pt x="1244260" y="740436"/>
                    <a:pt x="1245599" y="774101"/>
                  </a:cubicBezTo>
                  <a:cubicBezTo>
                    <a:pt x="1324410" y="673642"/>
                    <a:pt x="1392063" y="563985"/>
                    <a:pt x="1443920" y="441381"/>
                  </a:cubicBezTo>
                  <a:cubicBezTo>
                    <a:pt x="1444723" y="438345"/>
                    <a:pt x="1448829"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63" name="Google Shape;1663;p36"/>
          <p:cNvSpPr/>
          <p:nvPr/>
        </p:nvSpPr>
        <p:spPr>
          <a:xfrm>
            <a:off x="8507801" y="4330893"/>
            <a:ext cx="383964" cy="851388"/>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64" name="Google Shape;1664;p36"/>
          <p:cNvGrpSpPr/>
          <p:nvPr/>
        </p:nvGrpSpPr>
        <p:grpSpPr>
          <a:xfrm rot="-3307569">
            <a:off x="416367" y="-347505"/>
            <a:ext cx="593708" cy="1665227"/>
            <a:chOff x="2844040" y="-543246"/>
            <a:chExt cx="770462" cy="2160983"/>
          </a:xfrm>
        </p:grpSpPr>
        <p:grpSp>
          <p:nvGrpSpPr>
            <p:cNvPr id="1665" name="Google Shape;1665;p36"/>
            <p:cNvGrpSpPr/>
            <p:nvPr/>
          </p:nvGrpSpPr>
          <p:grpSpPr>
            <a:xfrm>
              <a:off x="2844040" y="-107906"/>
              <a:ext cx="581167" cy="1454274"/>
              <a:chOff x="2844040" y="-107906"/>
              <a:chExt cx="581167" cy="1454274"/>
            </a:xfrm>
          </p:grpSpPr>
          <p:sp>
            <p:nvSpPr>
              <p:cNvPr id="1666" name="Google Shape;1666;p36"/>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7" name="Google Shape;1667;p36"/>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8" name="Google Shape;1668;p36"/>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9" name="Google Shape;1669;p36"/>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36"/>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1" name="Google Shape;1671;p36"/>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2" name="Google Shape;1672;p36"/>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3" name="Google Shape;1673;p36"/>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36"/>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36"/>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36"/>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36"/>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36"/>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79" name="Google Shape;1679;p36"/>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ONE_COLUMN_TEXT_1">
    <p:bg>
      <p:bgPr>
        <a:blipFill>
          <a:blip r:embed="rId2">
            <a:alphaModFix/>
          </a:blip>
          <a:stretch>
            <a:fillRect/>
          </a:stretch>
        </a:blipFill>
        <a:effectLst/>
      </p:bgPr>
    </p:bg>
    <p:spTree>
      <p:nvGrpSpPr>
        <p:cNvPr id="1" name="Shape 1680"/>
        <p:cNvGrpSpPr/>
        <p:nvPr/>
      </p:nvGrpSpPr>
      <p:grpSpPr>
        <a:xfrm>
          <a:off x="0" y="0"/>
          <a:ext cx="0" cy="0"/>
          <a:chOff x="0" y="0"/>
          <a:chExt cx="0" cy="0"/>
        </a:xfrm>
      </p:grpSpPr>
      <p:sp>
        <p:nvSpPr>
          <p:cNvPr id="1681" name="Google Shape;1681;p37"/>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2" name="Google Shape;1682;p37"/>
          <p:cNvSpPr txBox="1">
            <a:spLocks noGrp="1"/>
          </p:cNvSpPr>
          <p:nvPr>
            <p:ph type="subTitle" idx="1"/>
          </p:nvPr>
        </p:nvSpPr>
        <p:spPr>
          <a:xfrm>
            <a:off x="713225" y="1810800"/>
            <a:ext cx="3092700" cy="11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683" name="Google Shape;1683;p37"/>
          <p:cNvSpPr/>
          <p:nvPr/>
        </p:nvSpPr>
        <p:spPr>
          <a:xfrm>
            <a:off x="3246984" y="-28733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4" name="Google Shape;1684;p37"/>
          <p:cNvGrpSpPr/>
          <p:nvPr/>
        </p:nvGrpSpPr>
        <p:grpSpPr>
          <a:xfrm>
            <a:off x="612795" y="4173036"/>
            <a:ext cx="1187303" cy="1056570"/>
            <a:chOff x="906945" y="4280399"/>
            <a:chExt cx="1187303" cy="1056570"/>
          </a:xfrm>
        </p:grpSpPr>
        <p:sp>
          <p:nvSpPr>
            <p:cNvPr id="1685" name="Google Shape;1685;p37"/>
            <p:cNvSpPr/>
            <p:nvPr/>
          </p:nvSpPr>
          <p:spPr>
            <a:xfrm rot="9858481">
              <a:off x="1017019" y="4510213"/>
              <a:ext cx="1000594" cy="704573"/>
            </a:xfrm>
            <a:custGeom>
              <a:avLst/>
              <a:gdLst/>
              <a:ahLst/>
              <a:cxnLst/>
              <a:rect l="l" t="t" r="r" b="b"/>
              <a:pathLst>
                <a:path w="1288698" h="907442" extrusionOk="0">
                  <a:moveTo>
                    <a:pt x="134154" y="696188"/>
                  </a:moveTo>
                  <a:cubicBezTo>
                    <a:pt x="82209" y="729228"/>
                    <a:pt x="-11060" y="800219"/>
                    <a:pt x="1078" y="874067"/>
                  </a:cubicBezTo>
                  <a:cubicBezTo>
                    <a:pt x="5183" y="899160"/>
                    <a:pt x="26336" y="903089"/>
                    <a:pt x="49007" y="905411"/>
                  </a:cubicBezTo>
                  <a:cubicBezTo>
                    <a:pt x="103273" y="911036"/>
                    <a:pt x="158521" y="904518"/>
                    <a:pt x="211358" y="891570"/>
                  </a:cubicBezTo>
                  <a:cubicBezTo>
                    <a:pt x="429583" y="837902"/>
                    <a:pt x="624691" y="683329"/>
                    <a:pt x="794004" y="541883"/>
                  </a:cubicBezTo>
                  <a:cubicBezTo>
                    <a:pt x="896288" y="456426"/>
                    <a:pt x="993932" y="365522"/>
                    <a:pt x="1090682" y="273814"/>
                  </a:cubicBezTo>
                  <a:cubicBezTo>
                    <a:pt x="1166815" y="201662"/>
                    <a:pt x="1264726" y="126117"/>
                    <a:pt x="1276775" y="14585"/>
                  </a:cubicBezTo>
                  <a:cubicBezTo>
                    <a:pt x="1280524" y="10835"/>
                    <a:pt x="1284451" y="7173"/>
                    <a:pt x="1288110"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7" y="26729"/>
                  </a:cubicBezTo>
                  <a:cubicBezTo>
                    <a:pt x="1252588" y="30033"/>
                    <a:pt x="1248749" y="33248"/>
                    <a:pt x="1245001" y="36552"/>
                  </a:cubicBezTo>
                  <a:cubicBezTo>
                    <a:pt x="909765" y="78700"/>
                    <a:pt x="580510" y="159157"/>
                    <a:pt x="265178" y="281047"/>
                  </a:cubicBezTo>
                  <a:cubicBezTo>
                    <a:pt x="230369" y="294531"/>
                    <a:pt x="133351" y="313105"/>
                    <a:pt x="129335" y="360878"/>
                  </a:cubicBezTo>
                  <a:cubicBezTo>
                    <a:pt x="125675" y="404812"/>
                    <a:pt x="195560" y="401419"/>
                    <a:pt x="222069" y="401598"/>
                  </a:cubicBezTo>
                  <a:cubicBezTo>
                    <a:pt x="304003" y="402223"/>
                    <a:pt x="384778" y="380970"/>
                    <a:pt x="463143" y="359271"/>
                  </a:cubicBezTo>
                  <a:cubicBezTo>
                    <a:pt x="543560" y="337036"/>
                    <a:pt x="622905" y="311319"/>
                    <a:pt x="701449" y="283279"/>
                  </a:cubicBezTo>
                  <a:cubicBezTo>
                    <a:pt x="869245" y="223450"/>
                    <a:pt x="1032578" y="152817"/>
                    <a:pt x="1194662" y="79147"/>
                  </a:cubicBezTo>
                  <a:cubicBezTo>
                    <a:pt x="1049268" y="198001"/>
                    <a:pt x="889773" y="296852"/>
                    <a:pt x="723851" y="385881"/>
                  </a:cubicBezTo>
                  <a:cubicBezTo>
                    <a:pt x="529189" y="490359"/>
                    <a:pt x="320872" y="577423"/>
                    <a:pt x="134154" y="696188"/>
                  </a:cubicBezTo>
                  <a:close/>
                  <a:moveTo>
                    <a:pt x="394506" y="360521"/>
                  </a:moveTo>
                  <a:cubicBezTo>
                    <a:pt x="359341" y="369094"/>
                    <a:pt x="323996" y="376416"/>
                    <a:pt x="288116" y="380702"/>
                  </a:cubicBezTo>
                  <a:cubicBezTo>
                    <a:pt x="269017" y="382935"/>
                    <a:pt x="250095" y="384542"/>
                    <a:pt x="230816" y="384631"/>
                  </a:cubicBezTo>
                  <a:cubicBezTo>
                    <a:pt x="220373" y="384721"/>
                    <a:pt x="170659" y="388025"/>
                    <a:pt x="165126" y="379809"/>
                  </a:cubicBezTo>
                  <a:cubicBezTo>
                    <a:pt x="165839" y="373201"/>
                    <a:pt x="166465" y="366683"/>
                    <a:pt x="167178" y="360075"/>
                  </a:cubicBezTo>
                  <a:cubicBezTo>
                    <a:pt x="162984" y="346055"/>
                    <a:pt x="167000" y="337929"/>
                    <a:pt x="179317" y="335518"/>
                  </a:cubicBezTo>
                  <a:cubicBezTo>
                    <a:pt x="184761" y="330607"/>
                    <a:pt x="203325" y="325785"/>
                    <a:pt x="209127" y="323552"/>
                  </a:cubicBezTo>
                  <a:cubicBezTo>
                    <a:pt x="226799" y="316498"/>
                    <a:pt x="244561" y="309533"/>
                    <a:pt x="262323" y="302746"/>
                  </a:cubicBezTo>
                  <a:cubicBezTo>
                    <a:pt x="296060" y="289798"/>
                    <a:pt x="329976" y="277386"/>
                    <a:pt x="364071" y="265331"/>
                  </a:cubicBezTo>
                  <a:cubicBezTo>
                    <a:pt x="497773" y="218182"/>
                    <a:pt x="633884" y="177820"/>
                    <a:pt x="771691" y="144423"/>
                  </a:cubicBezTo>
                  <a:cubicBezTo>
                    <a:pt x="917620" y="109061"/>
                    <a:pt x="1065334" y="81915"/>
                    <a:pt x="1214208" y="62895"/>
                  </a:cubicBezTo>
                  <a:cubicBezTo>
                    <a:pt x="1211442" y="65216"/>
                    <a:pt x="1208764" y="67449"/>
                    <a:pt x="1205998" y="69771"/>
                  </a:cubicBezTo>
                  <a:cubicBezTo>
                    <a:pt x="939754" y="177373"/>
                    <a:pt x="674226" y="292566"/>
                    <a:pt x="394506" y="360521"/>
                  </a:cubicBezTo>
                  <a:close/>
                  <a:moveTo>
                    <a:pt x="1227329" y="61287"/>
                  </a:moveTo>
                  <a:cubicBezTo>
                    <a:pt x="1234113" y="60394"/>
                    <a:pt x="1240895" y="59501"/>
                    <a:pt x="1247768" y="58698"/>
                  </a:cubicBezTo>
                  <a:cubicBezTo>
                    <a:pt x="1218493" y="140851"/>
                    <a:pt x="1139147" y="202376"/>
                    <a:pt x="1077919" y="260419"/>
                  </a:cubicBezTo>
                  <a:cubicBezTo>
                    <a:pt x="1002410" y="331946"/>
                    <a:pt x="926456" y="403026"/>
                    <a:pt x="848092" y="471428"/>
                  </a:cubicBezTo>
                  <a:cubicBezTo>
                    <a:pt x="689310" y="610017"/>
                    <a:pt x="516605" y="748963"/>
                    <a:pt x="322211" y="834062"/>
                  </a:cubicBezTo>
                  <a:cubicBezTo>
                    <a:pt x="275532" y="854511"/>
                    <a:pt x="227156" y="871389"/>
                    <a:pt x="177085" y="881301"/>
                  </a:cubicBezTo>
                  <a:cubicBezTo>
                    <a:pt x="139063" y="888801"/>
                    <a:pt x="-6597" y="917198"/>
                    <a:pt x="21160" y="834866"/>
                  </a:cubicBezTo>
                  <a:cubicBezTo>
                    <a:pt x="52399" y="742533"/>
                    <a:pt x="157271" y="694224"/>
                    <a:pt x="236707" y="651183"/>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37"/>
            <p:cNvSpPr/>
            <p:nvPr/>
          </p:nvSpPr>
          <p:spPr>
            <a:xfrm rot="9858481">
              <a:off x="1004116" y="4346909"/>
              <a:ext cx="602271" cy="801538"/>
            </a:xfrm>
            <a:custGeom>
              <a:avLst/>
              <a:gdLst/>
              <a:ahLst/>
              <a:cxnLst/>
              <a:rect l="l" t="t" r="r" b="b"/>
              <a:pathLst>
                <a:path w="775684" h="1032327" extrusionOk="0">
                  <a:moveTo>
                    <a:pt x="32832" y="1029221"/>
                  </a:moveTo>
                  <a:cubicBezTo>
                    <a:pt x="58358" y="1039044"/>
                    <a:pt x="89150" y="1023328"/>
                    <a:pt x="111821" y="1013148"/>
                  </a:cubicBezTo>
                  <a:cubicBezTo>
                    <a:pt x="147075" y="997342"/>
                    <a:pt x="180189" y="977251"/>
                    <a:pt x="211160" y="954212"/>
                  </a:cubicBezTo>
                  <a:cubicBezTo>
                    <a:pt x="354678" y="847770"/>
                    <a:pt x="461604" y="689000"/>
                    <a:pt x="568976" y="548447"/>
                  </a:cubicBezTo>
                  <a:cubicBezTo>
                    <a:pt x="675366" y="409233"/>
                    <a:pt x="809692" y="226353"/>
                    <a:pt x="764976" y="40526"/>
                  </a:cubicBezTo>
                  <a:cubicBezTo>
                    <a:pt x="768457" y="34901"/>
                    <a:pt x="772027" y="29364"/>
                    <a:pt x="775419" y="23649"/>
                  </a:cubicBezTo>
                  <a:cubicBezTo>
                    <a:pt x="776579" y="21685"/>
                    <a:pt x="773634" y="19899"/>
                    <a:pt x="772384" y="21774"/>
                  </a:cubicBezTo>
                  <a:cubicBezTo>
                    <a:pt x="769528" y="26150"/>
                    <a:pt x="766404" y="30436"/>
                    <a:pt x="763459" y="34722"/>
                  </a:cubicBezTo>
                  <a:cubicBezTo>
                    <a:pt x="760960" y="25078"/>
                    <a:pt x="758104" y="15345"/>
                    <a:pt x="754534" y="5701"/>
                  </a:cubicBezTo>
                  <a:cubicBezTo>
                    <a:pt x="751053" y="-3854"/>
                    <a:pt x="736504" y="-640"/>
                    <a:pt x="738914" y="9719"/>
                  </a:cubicBezTo>
                  <a:cubicBezTo>
                    <a:pt x="742752" y="25882"/>
                    <a:pt x="745519" y="41955"/>
                    <a:pt x="747393" y="57671"/>
                  </a:cubicBezTo>
                  <a:cubicBezTo>
                    <a:pt x="642699" y="202243"/>
                    <a:pt x="501857" y="318954"/>
                    <a:pt x="378152" y="446202"/>
                  </a:cubicBezTo>
                  <a:cubicBezTo>
                    <a:pt x="308623" y="517818"/>
                    <a:pt x="240791" y="591042"/>
                    <a:pt x="174833" y="666051"/>
                  </a:cubicBezTo>
                  <a:cubicBezTo>
                    <a:pt x="119586" y="728827"/>
                    <a:pt x="55859" y="792942"/>
                    <a:pt x="21764" y="870541"/>
                  </a:cubicBezTo>
                  <a:cubicBezTo>
                    <a:pt x="5341" y="907956"/>
                    <a:pt x="-22595" y="1007790"/>
                    <a:pt x="32832" y="1029221"/>
                  </a:cubicBezTo>
                  <a:close/>
                  <a:moveTo>
                    <a:pt x="25067" y="902330"/>
                  </a:moveTo>
                  <a:cubicBezTo>
                    <a:pt x="37473" y="861879"/>
                    <a:pt x="61571" y="825446"/>
                    <a:pt x="86829" y="792049"/>
                  </a:cubicBezTo>
                  <a:cubicBezTo>
                    <a:pt x="190363" y="655514"/>
                    <a:pt x="313711" y="530141"/>
                    <a:pt x="434114" y="408608"/>
                  </a:cubicBezTo>
                  <a:cubicBezTo>
                    <a:pt x="543271" y="298416"/>
                    <a:pt x="661174" y="195188"/>
                    <a:pt x="748285" y="66333"/>
                  </a:cubicBezTo>
                  <a:cubicBezTo>
                    <a:pt x="763012" y="217781"/>
                    <a:pt x="692413" y="350922"/>
                    <a:pt x="602088" y="474241"/>
                  </a:cubicBezTo>
                  <a:cubicBezTo>
                    <a:pt x="505159" y="606490"/>
                    <a:pt x="406714" y="744721"/>
                    <a:pt x="291845" y="862236"/>
                  </a:cubicBezTo>
                  <a:cubicBezTo>
                    <a:pt x="239007" y="916261"/>
                    <a:pt x="179742" y="964928"/>
                    <a:pt x="111018" y="997164"/>
                  </a:cubicBezTo>
                  <a:cubicBezTo>
                    <a:pt x="99504" y="1002522"/>
                    <a:pt x="86651" y="1012166"/>
                    <a:pt x="74067" y="1012434"/>
                  </a:cubicBezTo>
                  <a:cubicBezTo>
                    <a:pt x="65052" y="1012612"/>
                    <a:pt x="24352" y="994753"/>
                    <a:pt x="18373" y="985019"/>
                  </a:cubicBezTo>
                  <a:cubicBezTo>
                    <a:pt x="7483" y="966981"/>
                    <a:pt x="19533" y="920279"/>
                    <a:pt x="25067" y="9023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87" name="Google Shape;1687;p37"/>
          <p:cNvGrpSpPr/>
          <p:nvPr/>
        </p:nvGrpSpPr>
        <p:grpSpPr>
          <a:xfrm>
            <a:off x="436791" y="341858"/>
            <a:ext cx="278912" cy="499644"/>
            <a:chOff x="748215" y="3781727"/>
            <a:chExt cx="359145" cy="643374"/>
          </a:xfrm>
        </p:grpSpPr>
        <p:sp>
          <p:nvSpPr>
            <p:cNvPr id="1688" name="Google Shape;1688;p37"/>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37"/>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0" name="Google Shape;1690;p37"/>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1" name="Google Shape;1691;p37"/>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2" name="Google Shape;1692;p37"/>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3" name="Google Shape;1693;p37"/>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4" name="Google Shape;1694;p37"/>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5" name="Google Shape;1695;p37"/>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6" name="Google Shape;1696;p37"/>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97" name="Google Shape;1697;p37"/>
          <p:cNvGrpSpPr/>
          <p:nvPr/>
        </p:nvGrpSpPr>
        <p:grpSpPr>
          <a:xfrm>
            <a:off x="2325663" y="3570182"/>
            <a:ext cx="330633" cy="460239"/>
            <a:chOff x="3594258" y="163138"/>
            <a:chExt cx="545060" cy="758845"/>
          </a:xfrm>
        </p:grpSpPr>
        <p:grpSp>
          <p:nvGrpSpPr>
            <p:cNvPr id="1698" name="Google Shape;1698;p37"/>
            <p:cNvGrpSpPr/>
            <p:nvPr/>
          </p:nvGrpSpPr>
          <p:grpSpPr>
            <a:xfrm>
              <a:off x="3617910" y="518450"/>
              <a:ext cx="260999" cy="403533"/>
              <a:chOff x="3617910" y="518450"/>
              <a:chExt cx="260999" cy="403533"/>
            </a:xfrm>
          </p:grpSpPr>
          <p:sp>
            <p:nvSpPr>
              <p:cNvPr id="1699" name="Google Shape;1699;p37"/>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0" name="Google Shape;1700;p37"/>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1" name="Google Shape;1701;p37"/>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37"/>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03" name="Google Shape;1703;p37"/>
            <p:cNvGrpSpPr/>
            <p:nvPr/>
          </p:nvGrpSpPr>
          <p:grpSpPr>
            <a:xfrm>
              <a:off x="3878351" y="317086"/>
              <a:ext cx="260967" cy="403549"/>
              <a:chOff x="3878351" y="317086"/>
              <a:chExt cx="260967" cy="403549"/>
            </a:xfrm>
          </p:grpSpPr>
          <p:sp>
            <p:nvSpPr>
              <p:cNvPr id="1704" name="Google Shape;1704;p37"/>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37"/>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37"/>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37"/>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08" name="Google Shape;1708;p37"/>
            <p:cNvGrpSpPr/>
            <p:nvPr/>
          </p:nvGrpSpPr>
          <p:grpSpPr>
            <a:xfrm>
              <a:off x="3594258" y="163138"/>
              <a:ext cx="260999" cy="403622"/>
              <a:chOff x="3594258" y="163138"/>
              <a:chExt cx="260999" cy="403622"/>
            </a:xfrm>
          </p:grpSpPr>
          <p:sp>
            <p:nvSpPr>
              <p:cNvPr id="1709" name="Google Shape;1709;p37"/>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0" name="Google Shape;1710;p37"/>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37"/>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37"/>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13" name="Google Shape;1713;p37"/>
          <p:cNvGrpSpPr/>
          <p:nvPr/>
        </p:nvGrpSpPr>
        <p:grpSpPr>
          <a:xfrm>
            <a:off x="6858712" y="341751"/>
            <a:ext cx="1564637" cy="288986"/>
            <a:chOff x="2786678" y="4859115"/>
            <a:chExt cx="2014987" cy="372165"/>
          </a:xfrm>
        </p:grpSpPr>
        <p:sp>
          <p:nvSpPr>
            <p:cNvPr id="1714" name="Google Shape;1714;p37"/>
            <p:cNvSpPr/>
            <p:nvPr/>
          </p:nvSpPr>
          <p:spPr>
            <a:xfrm>
              <a:off x="2786678" y="5114247"/>
              <a:ext cx="132179" cy="117033"/>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5" name="Google Shape;1715;p37"/>
            <p:cNvSpPr/>
            <p:nvPr/>
          </p:nvSpPr>
          <p:spPr>
            <a:xfrm>
              <a:off x="4685341" y="4950919"/>
              <a:ext cx="116324" cy="106953"/>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6" name="Google Shape;1716;p37"/>
            <p:cNvSpPr/>
            <p:nvPr/>
          </p:nvSpPr>
          <p:spPr>
            <a:xfrm>
              <a:off x="4696038" y="4859115"/>
              <a:ext cx="63393" cy="60735"/>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4">
  <p:cSld name="ONE_COLUMN_TEXT_1_1">
    <p:bg>
      <p:bgPr>
        <a:blipFill>
          <a:blip r:embed="rId2">
            <a:alphaModFix/>
          </a:blip>
          <a:stretch>
            <a:fillRect/>
          </a:stretch>
        </a:blipFill>
        <a:effectLst/>
      </p:bgPr>
    </p:bg>
    <p:spTree>
      <p:nvGrpSpPr>
        <p:cNvPr id="1" name="Shape 1717"/>
        <p:cNvGrpSpPr/>
        <p:nvPr/>
      </p:nvGrpSpPr>
      <p:grpSpPr>
        <a:xfrm>
          <a:off x="0" y="0"/>
          <a:ext cx="0" cy="0"/>
          <a:chOff x="0" y="0"/>
          <a:chExt cx="0" cy="0"/>
        </a:xfrm>
      </p:grpSpPr>
      <p:sp>
        <p:nvSpPr>
          <p:cNvPr id="1718" name="Google Shape;1718;p38"/>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9" name="Google Shape;1719;p38"/>
          <p:cNvSpPr txBox="1">
            <a:spLocks noGrp="1"/>
          </p:cNvSpPr>
          <p:nvPr>
            <p:ph type="subTitle" idx="1"/>
          </p:nvPr>
        </p:nvSpPr>
        <p:spPr>
          <a:xfrm>
            <a:off x="713225" y="1810800"/>
            <a:ext cx="3092700" cy="11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720" name="Google Shape;1720;p38"/>
          <p:cNvSpPr/>
          <p:nvPr/>
        </p:nvSpPr>
        <p:spPr>
          <a:xfrm>
            <a:off x="3246984" y="-28733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8"/>
          <p:cNvSpPr/>
          <p:nvPr/>
        </p:nvSpPr>
        <p:spPr>
          <a:xfrm rot="1488565">
            <a:off x="8204802" y="4322201"/>
            <a:ext cx="1271020" cy="1048562"/>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22" name="Google Shape;1722;p38"/>
          <p:cNvGrpSpPr/>
          <p:nvPr/>
        </p:nvGrpSpPr>
        <p:grpSpPr>
          <a:xfrm>
            <a:off x="8689043" y="3446229"/>
            <a:ext cx="741005" cy="1806182"/>
            <a:chOff x="11133639" y="3587881"/>
            <a:chExt cx="1511022" cy="3683078"/>
          </a:xfrm>
        </p:grpSpPr>
        <p:grpSp>
          <p:nvGrpSpPr>
            <p:cNvPr id="1723" name="Google Shape;1723;p38"/>
            <p:cNvGrpSpPr/>
            <p:nvPr/>
          </p:nvGrpSpPr>
          <p:grpSpPr>
            <a:xfrm>
              <a:off x="11133639" y="3587881"/>
              <a:ext cx="1511022" cy="3683078"/>
              <a:chOff x="11133639" y="3587881"/>
              <a:chExt cx="1511022" cy="3683078"/>
            </a:xfrm>
          </p:grpSpPr>
          <p:sp>
            <p:nvSpPr>
              <p:cNvPr id="1724" name="Google Shape;1724;p38"/>
              <p:cNvSpPr/>
              <p:nvPr/>
            </p:nvSpPr>
            <p:spPr>
              <a:xfrm>
                <a:off x="11409802" y="3761269"/>
                <a:ext cx="1162904" cy="3509690"/>
              </a:xfrm>
              <a:custGeom>
                <a:avLst/>
                <a:gdLst/>
                <a:ahLst/>
                <a:cxnLst/>
                <a:rect l="l" t="t" r="r" b="b"/>
                <a:pathLst>
                  <a:path w="1162904" h="3509690" extrusionOk="0">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5" name="Google Shape;1725;p38"/>
              <p:cNvSpPr/>
              <p:nvPr/>
            </p:nvSpPr>
            <p:spPr>
              <a:xfrm>
                <a:off x="11552184" y="6182841"/>
                <a:ext cx="1092477" cy="746954"/>
              </a:xfrm>
              <a:custGeom>
                <a:avLst/>
                <a:gdLst/>
                <a:ahLst/>
                <a:cxnLst/>
                <a:rect l="l" t="t" r="r" b="b"/>
                <a:pathLst>
                  <a:path w="1092477" h="746954" extrusionOk="0">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6" name="Google Shape;1726;p38"/>
              <p:cNvSpPr/>
              <p:nvPr/>
            </p:nvSpPr>
            <p:spPr>
              <a:xfrm>
                <a:off x="11409805" y="5876011"/>
                <a:ext cx="920847" cy="732742"/>
              </a:xfrm>
              <a:custGeom>
                <a:avLst/>
                <a:gdLst/>
                <a:ahLst/>
                <a:cxnLst/>
                <a:rect l="l" t="t" r="r" b="b"/>
                <a:pathLst>
                  <a:path w="920847" h="732742" extrusionOk="0">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7" name="Google Shape;1727;p38"/>
              <p:cNvSpPr/>
              <p:nvPr/>
            </p:nvSpPr>
            <p:spPr>
              <a:xfrm>
                <a:off x="11313527" y="5577112"/>
                <a:ext cx="797838" cy="667486"/>
              </a:xfrm>
              <a:custGeom>
                <a:avLst/>
                <a:gdLst/>
                <a:ahLst/>
                <a:cxnLst/>
                <a:rect l="l" t="t" r="r" b="b"/>
                <a:pathLst>
                  <a:path w="797838" h="667486" extrusionOk="0">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8" name="Google Shape;1728;p38"/>
              <p:cNvSpPr/>
              <p:nvPr/>
            </p:nvSpPr>
            <p:spPr>
              <a:xfrm>
                <a:off x="11147820" y="5228817"/>
                <a:ext cx="728553" cy="672817"/>
              </a:xfrm>
              <a:custGeom>
                <a:avLst/>
                <a:gdLst/>
                <a:ahLst/>
                <a:cxnLst/>
                <a:rect l="l" t="t" r="r" b="b"/>
                <a:pathLst>
                  <a:path w="728553" h="672817" extrusionOk="0">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9" name="Google Shape;1729;p38"/>
              <p:cNvSpPr/>
              <p:nvPr/>
            </p:nvSpPr>
            <p:spPr>
              <a:xfrm>
                <a:off x="11162449" y="4840394"/>
                <a:ext cx="618119" cy="646871"/>
              </a:xfrm>
              <a:custGeom>
                <a:avLst/>
                <a:gdLst/>
                <a:ahLst/>
                <a:cxnLst/>
                <a:rect l="l" t="t" r="r" b="b"/>
                <a:pathLst>
                  <a:path w="618119" h="646871" extrusionOk="0">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0" name="Google Shape;1730;p38"/>
              <p:cNvSpPr/>
              <p:nvPr/>
            </p:nvSpPr>
            <p:spPr>
              <a:xfrm>
                <a:off x="11133639" y="4516062"/>
                <a:ext cx="562744" cy="565743"/>
              </a:xfrm>
              <a:custGeom>
                <a:avLst/>
                <a:gdLst/>
                <a:ahLst/>
                <a:cxnLst/>
                <a:rect l="l" t="t" r="r" b="b"/>
                <a:pathLst>
                  <a:path w="562744" h="565743" extrusionOk="0">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1" name="Google Shape;1731;p38"/>
              <p:cNvSpPr/>
              <p:nvPr/>
            </p:nvSpPr>
            <p:spPr>
              <a:xfrm>
                <a:off x="11173444" y="4216853"/>
                <a:ext cx="309104" cy="576100"/>
              </a:xfrm>
              <a:custGeom>
                <a:avLst/>
                <a:gdLst/>
                <a:ahLst/>
                <a:cxnLst/>
                <a:rect l="l" t="t" r="r" b="b"/>
                <a:pathLst>
                  <a:path w="309104" h="576100" extrusionOk="0">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2" name="Google Shape;1732;p38"/>
              <p:cNvSpPr/>
              <p:nvPr/>
            </p:nvSpPr>
            <p:spPr>
              <a:xfrm>
                <a:off x="11442164" y="4217101"/>
                <a:ext cx="165099" cy="425878"/>
              </a:xfrm>
              <a:custGeom>
                <a:avLst/>
                <a:gdLst/>
                <a:ahLst/>
                <a:cxnLst/>
                <a:rect l="l" t="t" r="r" b="b"/>
                <a:pathLst>
                  <a:path w="165099" h="425878" extrusionOk="0">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3" name="Google Shape;1733;p38"/>
              <p:cNvSpPr/>
              <p:nvPr/>
            </p:nvSpPr>
            <p:spPr>
              <a:xfrm>
                <a:off x="11226575" y="3856315"/>
                <a:ext cx="209642" cy="458307"/>
              </a:xfrm>
              <a:custGeom>
                <a:avLst/>
                <a:gdLst/>
                <a:ahLst/>
                <a:cxnLst/>
                <a:rect l="l" t="t" r="r" b="b"/>
                <a:pathLst>
                  <a:path w="209642" h="458307" extrusionOk="0">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4" name="Google Shape;1734;p38"/>
              <p:cNvSpPr/>
              <p:nvPr/>
            </p:nvSpPr>
            <p:spPr>
              <a:xfrm>
                <a:off x="11365881" y="3587881"/>
                <a:ext cx="176324" cy="467058"/>
              </a:xfrm>
              <a:custGeom>
                <a:avLst/>
                <a:gdLst/>
                <a:ahLst/>
                <a:cxnLst/>
                <a:rect l="l" t="t" r="r" b="b"/>
                <a:pathLst>
                  <a:path w="176324" h="467058" extrusionOk="0">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5" name="Google Shape;1735;p38"/>
              <p:cNvSpPr/>
              <p:nvPr/>
            </p:nvSpPr>
            <p:spPr>
              <a:xfrm>
                <a:off x="11448163" y="4265578"/>
                <a:ext cx="142851" cy="345890"/>
              </a:xfrm>
              <a:custGeom>
                <a:avLst/>
                <a:gdLst/>
                <a:ahLst/>
                <a:cxnLst/>
                <a:rect l="l" t="t" r="r" b="b"/>
                <a:pathLst>
                  <a:path w="142851" h="345890" extrusionOk="0">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6" name="Google Shape;1736;p38"/>
              <p:cNvSpPr/>
              <p:nvPr/>
            </p:nvSpPr>
            <p:spPr>
              <a:xfrm>
                <a:off x="11562496" y="4870876"/>
                <a:ext cx="205639" cy="513368"/>
              </a:xfrm>
              <a:custGeom>
                <a:avLst/>
                <a:gdLst/>
                <a:ahLst/>
                <a:cxnLst/>
                <a:rect l="l" t="t" r="r" b="b"/>
                <a:pathLst>
                  <a:path w="205639" h="513368" extrusionOk="0">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7" name="Google Shape;1737;p38"/>
              <p:cNvSpPr/>
              <p:nvPr/>
            </p:nvSpPr>
            <p:spPr>
              <a:xfrm>
                <a:off x="11265997" y="5028485"/>
                <a:ext cx="364331" cy="452645"/>
              </a:xfrm>
              <a:custGeom>
                <a:avLst/>
                <a:gdLst/>
                <a:ahLst/>
                <a:cxnLst/>
                <a:rect l="l" t="t" r="r" b="b"/>
                <a:pathLst>
                  <a:path w="364331" h="452645" extrusionOk="0">
                    <a:moveTo>
                      <a:pt x="364331" y="452646"/>
                    </a:moveTo>
                    <a:lnTo>
                      <a:pt x="134059" y="272088"/>
                    </a:lnTo>
                    <a:lnTo>
                      <a:pt x="0" y="149215"/>
                    </a:lnTo>
                    <a:lnTo>
                      <a:pt x="50518" y="0"/>
                    </a:lnTo>
                    <a:lnTo>
                      <a:pt x="210192" y="185827"/>
                    </a:lnTo>
                    <a:lnTo>
                      <a:pt x="339787" y="3712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38" name="Google Shape;1738;p38"/>
            <p:cNvGrpSpPr/>
            <p:nvPr/>
          </p:nvGrpSpPr>
          <p:grpSpPr>
            <a:xfrm>
              <a:off x="11138632" y="3588037"/>
              <a:ext cx="1190014" cy="3304078"/>
              <a:chOff x="11138632" y="3588037"/>
              <a:chExt cx="1190014" cy="3304078"/>
            </a:xfrm>
          </p:grpSpPr>
          <p:sp>
            <p:nvSpPr>
              <p:cNvPr id="1739" name="Google Shape;1739;p38"/>
              <p:cNvSpPr/>
              <p:nvPr/>
            </p:nvSpPr>
            <p:spPr>
              <a:xfrm>
                <a:off x="11138632" y="4636115"/>
                <a:ext cx="343672" cy="372518"/>
              </a:xfrm>
              <a:custGeom>
                <a:avLst/>
                <a:gdLst/>
                <a:ahLst/>
                <a:cxnLst/>
                <a:rect l="l" t="t" r="r" b="b"/>
                <a:pathLst>
                  <a:path w="343672" h="372518" extrusionOk="0">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0" name="Google Shape;1740;p38"/>
              <p:cNvSpPr/>
              <p:nvPr/>
            </p:nvSpPr>
            <p:spPr>
              <a:xfrm>
                <a:off x="11534026" y="4527530"/>
                <a:ext cx="154495" cy="402210"/>
              </a:xfrm>
              <a:custGeom>
                <a:avLst/>
                <a:gdLst/>
                <a:ahLst/>
                <a:cxnLst/>
                <a:rect l="l" t="t" r="r" b="b"/>
                <a:pathLst>
                  <a:path w="154495" h="402210" extrusionOk="0">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1" name="Google Shape;1741;p38"/>
              <p:cNvSpPr/>
              <p:nvPr/>
            </p:nvSpPr>
            <p:spPr>
              <a:xfrm>
                <a:off x="11183080" y="4218027"/>
                <a:ext cx="227191" cy="464026"/>
              </a:xfrm>
              <a:custGeom>
                <a:avLst/>
                <a:gdLst/>
                <a:ahLst/>
                <a:cxnLst/>
                <a:rect l="l" t="t" r="r" b="b"/>
                <a:pathLst>
                  <a:path w="227191" h="464026" extrusionOk="0">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38"/>
              <p:cNvSpPr/>
              <p:nvPr/>
            </p:nvSpPr>
            <p:spPr>
              <a:xfrm>
                <a:off x="11450490" y="4227314"/>
                <a:ext cx="154758" cy="304807"/>
              </a:xfrm>
              <a:custGeom>
                <a:avLst/>
                <a:gdLst/>
                <a:ahLst/>
                <a:cxnLst/>
                <a:rect l="l" t="t" r="r" b="b"/>
                <a:pathLst>
                  <a:path w="154758" h="304807" extrusionOk="0">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38"/>
              <p:cNvSpPr/>
              <p:nvPr/>
            </p:nvSpPr>
            <p:spPr>
              <a:xfrm>
                <a:off x="11229938" y="3867804"/>
                <a:ext cx="167593" cy="340555"/>
              </a:xfrm>
              <a:custGeom>
                <a:avLst/>
                <a:gdLst/>
                <a:ahLst/>
                <a:cxnLst/>
                <a:rect l="l" t="t" r="r" b="b"/>
                <a:pathLst>
                  <a:path w="167593" h="340555" extrusionOk="0">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38"/>
              <p:cNvSpPr/>
              <p:nvPr/>
            </p:nvSpPr>
            <p:spPr>
              <a:xfrm>
                <a:off x="11368906" y="3588037"/>
                <a:ext cx="172794" cy="362317"/>
              </a:xfrm>
              <a:custGeom>
                <a:avLst/>
                <a:gdLst/>
                <a:ahLst/>
                <a:cxnLst/>
                <a:rect l="l" t="t" r="r" b="b"/>
                <a:pathLst>
                  <a:path w="172794" h="362317" extrusionOk="0">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38"/>
              <p:cNvSpPr/>
              <p:nvPr/>
            </p:nvSpPr>
            <p:spPr>
              <a:xfrm>
                <a:off x="11174065" y="4974728"/>
                <a:ext cx="389344" cy="412965"/>
              </a:xfrm>
              <a:custGeom>
                <a:avLst/>
                <a:gdLst/>
                <a:ahLst/>
                <a:cxnLst/>
                <a:rect l="l" t="t" r="r" b="b"/>
                <a:pathLst>
                  <a:path w="389344" h="412965" extrusionOk="0">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38"/>
              <p:cNvSpPr/>
              <p:nvPr/>
            </p:nvSpPr>
            <p:spPr>
              <a:xfrm>
                <a:off x="11152288" y="5320575"/>
                <a:ext cx="518588" cy="486392"/>
              </a:xfrm>
              <a:custGeom>
                <a:avLst/>
                <a:gdLst/>
                <a:ahLst/>
                <a:cxnLst/>
                <a:rect l="l" t="t" r="r" b="b"/>
                <a:pathLst>
                  <a:path w="518588" h="486392" extrusionOk="0">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38"/>
              <p:cNvSpPr/>
              <p:nvPr/>
            </p:nvSpPr>
            <p:spPr>
              <a:xfrm>
                <a:off x="11619857" y="4850338"/>
                <a:ext cx="151759" cy="373623"/>
              </a:xfrm>
              <a:custGeom>
                <a:avLst/>
                <a:gdLst/>
                <a:ahLst/>
                <a:cxnLst/>
                <a:rect l="l" t="t" r="r" b="b"/>
                <a:pathLst>
                  <a:path w="151759" h="373623" extrusionOk="0">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8" name="Google Shape;1748;p38"/>
              <p:cNvSpPr/>
              <p:nvPr/>
            </p:nvSpPr>
            <p:spPr>
              <a:xfrm>
                <a:off x="11314372" y="5850641"/>
                <a:ext cx="559788" cy="322663"/>
              </a:xfrm>
              <a:custGeom>
                <a:avLst/>
                <a:gdLst/>
                <a:ahLst/>
                <a:cxnLst/>
                <a:rect l="l" t="t" r="r" b="b"/>
                <a:pathLst>
                  <a:path w="559788" h="322663" extrusionOk="0">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9" name="Google Shape;1749;p38"/>
              <p:cNvSpPr/>
              <p:nvPr/>
            </p:nvSpPr>
            <p:spPr>
              <a:xfrm>
                <a:off x="11413354" y="6261764"/>
                <a:ext cx="623848" cy="304361"/>
              </a:xfrm>
              <a:custGeom>
                <a:avLst/>
                <a:gdLst/>
                <a:ahLst/>
                <a:cxnLst/>
                <a:rect l="l" t="t" r="r" b="b"/>
                <a:pathLst>
                  <a:path w="623848" h="304361" extrusionOk="0">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0" name="Google Shape;1750;p38"/>
              <p:cNvSpPr/>
              <p:nvPr/>
            </p:nvSpPr>
            <p:spPr>
              <a:xfrm>
                <a:off x="11552152" y="6721576"/>
                <a:ext cx="672771" cy="170539"/>
              </a:xfrm>
              <a:custGeom>
                <a:avLst/>
                <a:gdLst/>
                <a:ahLst/>
                <a:cxnLst/>
                <a:rect l="l" t="t" r="r" b="b"/>
                <a:pathLst>
                  <a:path w="672771" h="170539" extrusionOk="0">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1" name="Google Shape;1751;p38"/>
              <p:cNvSpPr/>
              <p:nvPr/>
            </p:nvSpPr>
            <p:spPr>
              <a:xfrm>
                <a:off x="12066063" y="5886003"/>
                <a:ext cx="262583" cy="556104"/>
              </a:xfrm>
              <a:custGeom>
                <a:avLst/>
                <a:gdLst/>
                <a:ahLst/>
                <a:cxnLst/>
                <a:rect l="l" t="t" r="r" b="b"/>
                <a:pathLst>
                  <a:path w="262583" h="556104" extrusionOk="0">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2" name="Google Shape;1752;p38"/>
              <p:cNvSpPr/>
              <p:nvPr/>
            </p:nvSpPr>
            <p:spPr>
              <a:xfrm>
                <a:off x="11860602" y="5591412"/>
                <a:ext cx="250266" cy="506717"/>
              </a:xfrm>
              <a:custGeom>
                <a:avLst/>
                <a:gdLst/>
                <a:ahLst/>
                <a:cxnLst/>
                <a:rect l="l" t="t" r="r" b="b"/>
                <a:pathLst>
                  <a:path w="250266" h="506717" extrusionOk="0">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3" name="Google Shape;1753;p38"/>
              <p:cNvSpPr/>
              <p:nvPr/>
            </p:nvSpPr>
            <p:spPr>
              <a:xfrm>
                <a:off x="11687272" y="5232350"/>
                <a:ext cx="188502" cy="448180"/>
              </a:xfrm>
              <a:custGeom>
                <a:avLst/>
                <a:gdLst/>
                <a:ahLst/>
                <a:cxnLst/>
                <a:rect l="l" t="t" r="r" b="b"/>
                <a:pathLst>
                  <a:path w="188502" h="448180" extrusionOk="0">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754" name="Google Shape;1754;p38"/>
          <p:cNvSpPr/>
          <p:nvPr/>
        </p:nvSpPr>
        <p:spPr>
          <a:xfrm rot="3280848">
            <a:off x="4655737" y="-1197141"/>
            <a:ext cx="1268043" cy="1994367"/>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55" name="Google Shape;1755;p38"/>
          <p:cNvGrpSpPr/>
          <p:nvPr/>
        </p:nvGrpSpPr>
        <p:grpSpPr>
          <a:xfrm>
            <a:off x="5157254" y="3694674"/>
            <a:ext cx="270257" cy="484139"/>
            <a:chOff x="748215" y="3781727"/>
            <a:chExt cx="359145" cy="643374"/>
          </a:xfrm>
        </p:grpSpPr>
        <p:sp>
          <p:nvSpPr>
            <p:cNvPr id="1756" name="Google Shape;1756;p38"/>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7" name="Google Shape;1757;p38"/>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8" name="Google Shape;1758;p38"/>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9" name="Google Shape;1759;p38"/>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38"/>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38"/>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38"/>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38"/>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4" name="Google Shape;1764;p38"/>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5" name="Google Shape;1765;p38"/>
          <p:cNvGrpSpPr/>
          <p:nvPr/>
        </p:nvGrpSpPr>
        <p:grpSpPr>
          <a:xfrm rot="-6902366">
            <a:off x="-73981" y="-540249"/>
            <a:ext cx="1574423" cy="1249867"/>
            <a:chOff x="2942485" y="-56344"/>
            <a:chExt cx="2092187" cy="1660898"/>
          </a:xfrm>
        </p:grpSpPr>
        <p:grpSp>
          <p:nvGrpSpPr>
            <p:cNvPr id="1766" name="Google Shape;1766;p38"/>
            <p:cNvGrpSpPr/>
            <p:nvPr/>
          </p:nvGrpSpPr>
          <p:grpSpPr>
            <a:xfrm>
              <a:off x="2942485" y="-56344"/>
              <a:ext cx="1873186" cy="790648"/>
              <a:chOff x="2942485" y="-56344"/>
              <a:chExt cx="1873186" cy="790648"/>
            </a:xfrm>
          </p:grpSpPr>
          <p:sp>
            <p:nvSpPr>
              <p:cNvPr id="1767" name="Google Shape;1767;p38"/>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8" name="Google Shape;1768;p38"/>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9" name="Google Shape;1769;p38"/>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38"/>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71" name="Google Shape;1771;p38"/>
            <p:cNvGrpSpPr/>
            <p:nvPr/>
          </p:nvGrpSpPr>
          <p:grpSpPr>
            <a:xfrm>
              <a:off x="4098733" y="86390"/>
              <a:ext cx="857413" cy="1518164"/>
              <a:chOff x="4098733" y="86390"/>
              <a:chExt cx="857413" cy="1518164"/>
            </a:xfrm>
          </p:grpSpPr>
          <p:sp>
            <p:nvSpPr>
              <p:cNvPr id="1772" name="Google Shape;1772;p38"/>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38"/>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38"/>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38"/>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76" name="Google Shape;1776;p38"/>
            <p:cNvGrpSpPr/>
            <p:nvPr/>
          </p:nvGrpSpPr>
          <p:grpSpPr>
            <a:xfrm>
              <a:off x="3310709" y="-34564"/>
              <a:ext cx="1723963" cy="1391012"/>
              <a:chOff x="3310709" y="-34564"/>
              <a:chExt cx="1723963" cy="1391012"/>
            </a:xfrm>
          </p:grpSpPr>
          <p:sp>
            <p:nvSpPr>
              <p:cNvPr id="1777" name="Google Shape;1777;p38"/>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8" name="Google Shape;1778;p38"/>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9" name="Google Shape;1779;p38"/>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0" name="Google Shape;1780;p38"/>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81" name="Google Shape;1781;p38"/>
          <p:cNvGrpSpPr/>
          <p:nvPr/>
        </p:nvGrpSpPr>
        <p:grpSpPr>
          <a:xfrm rot="-4517900">
            <a:off x="873231" y="4368982"/>
            <a:ext cx="1187781" cy="1066381"/>
            <a:chOff x="1107903" y="-140329"/>
            <a:chExt cx="2031283" cy="1939431"/>
          </a:xfrm>
        </p:grpSpPr>
        <p:sp>
          <p:nvSpPr>
            <p:cNvPr id="1782" name="Google Shape;1782;p38"/>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38"/>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4" name="Google Shape;1784;p38"/>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5" name="Google Shape;1785;p38"/>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38"/>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38"/>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38"/>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2">
    <p:bg>
      <p:bgPr>
        <a:blipFill>
          <a:blip r:embed="rId2">
            <a:alphaModFix/>
          </a:blip>
          <a:stretch>
            <a:fillRect/>
          </a:stretch>
        </a:blipFill>
        <a:effectLst/>
      </p:bgPr>
    </p:bg>
    <p:spTree>
      <p:nvGrpSpPr>
        <p:cNvPr id="1" name="Shape 1789"/>
        <p:cNvGrpSpPr/>
        <p:nvPr/>
      </p:nvGrpSpPr>
      <p:grpSpPr>
        <a:xfrm>
          <a:off x="0" y="0"/>
          <a:ext cx="0" cy="0"/>
          <a:chOff x="0" y="0"/>
          <a:chExt cx="0" cy="0"/>
        </a:xfrm>
      </p:grpSpPr>
      <p:sp>
        <p:nvSpPr>
          <p:cNvPr id="1790" name="Google Shape;1790;p39"/>
          <p:cNvSpPr txBox="1">
            <a:spLocks noGrp="1"/>
          </p:cNvSpPr>
          <p:nvPr>
            <p:ph type="title"/>
          </p:nvPr>
        </p:nvSpPr>
        <p:spPr>
          <a:xfrm>
            <a:off x="2292450" y="539500"/>
            <a:ext cx="4559100" cy="1268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a:latin typeface="Overpass ExtraBold"/>
                <a:ea typeface="Overpass ExtraBold"/>
                <a:cs typeface="Overpass ExtraBold"/>
                <a:sym typeface="Overpass ExtraBo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91" name="Google Shape;1791;p39"/>
          <p:cNvSpPr txBox="1">
            <a:spLocks noGrp="1"/>
          </p:cNvSpPr>
          <p:nvPr>
            <p:ph type="subTitle" idx="1"/>
          </p:nvPr>
        </p:nvSpPr>
        <p:spPr>
          <a:xfrm>
            <a:off x="2659800" y="1727363"/>
            <a:ext cx="3824400" cy="8625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Clr>
                <a:schemeClr val="dk1"/>
              </a:buClr>
              <a:buSzPts val="1600"/>
              <a:buFont typeface="Barlow"/>
              <a:buNone/>
              <a:defRPr sz="1600" i="0">
                <a:solidFill>
                  <a:schemeClr val="dk1"/>
                </a:solidFill>
                <a:latin typeface="Barlow"/>
                <a:ea typeface="Barlow"/>
                <a:cs typeface="Barlow"/>
                <a:sym typeface="Barlow"/>
              </a:defRPr>
            </a:lvl1pPr>
            <a:lvl2pPr lvl="1" rtl="0">
              <a:lnSpc>
                <a:spcPct val="90000"/>
              </a:lnSpc>
              <a:spcBef>
                <a:spcPts val="500"/>
              </a:spcBef>
              <a:spcAft>
                <a:spcPts val="0"/>
              </a:spcAft>
              <a:buClr>
                <a:schemeClr val="dk1"/>
              </a:buClr>
              <a:buSzPts val="2000"/>
              <a:buFont typeface="Barlow"/>
              <a:buNone/>
              <a:defRPr sz="2000">
                <a:latin typeface="Barlow"/>
                <a:ea typeface="Barlow"/>
                <a:cs typeface="Barlow"/>
                <a:sym typeface="Barlow"/>
              </a:defRPr>
            </a:lvl2pPr>
            <a:lvl3pPr lvl="2" rtl="0">
              <a:lnSpc>
                <a:spcPct val="90000"/>
              </a:lnSpc>
              <a:spcBef>
                <a:spcPts val="1600"/>
              </a:spcBef>
              <a:spcAft>
                <a:spcPts val="0"/>
              </a:spcAft>
              <a:buClr>
                <a:schemeClr val="dk1"/>
              </a:buClr>
              <a:buSzPts val="1800"/>
              <a:buFont typeface="Barlow"/>
              <a:buNone/>
              <a:defRPr sz="1800">
                <a:latin typeface="Barlow"/>
                <a:ea typeface="Barlow"/>
                <a:cs typeface="Barlow"/>
                <a:sym typeface="Barlow"/>
              </a:defRPr>
            </a:lvl3pPr>
            <a:lvl4pPr lvl="3"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4pPr>
            <a:lvl5pPr lvl="4"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5pPr>
            <a:lvl6pPr lvl="5"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6pPr>
            <a:lvl7pPr lvl="6"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7pPr>
            <a:lvl8pPr lvl="7"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8pPr>
            <a:lvl9pPr lvl="8" rtl="0">
              <a:lnSpc>
                <a:spcPct val="90000"/>
              </a:lnSpc>
              <a:spcBef>
                <a:spcPts val="1600"/>
              </a:spcBef>
              <a:spcAft>
                <a:spcPts val="1600"/>
              </a:spcAft>
              <a:buClr>
                <a:schemeClr val="dk1"/>
              </a:buClr>
              <a:buSzPts val="1600"/>
              <a:buFont typeface="Barlow"/>
              <a:buNone/>
              <a:defRPr sz="1600">
                <a:latin typeface="Barlow"/>
                <a:ea typeface="Barlow"/>
                <a:cs typeface="Barlow"/>
                <a:sym typeface="Barlow"/>
              </a:defRPr>
            </a:lvl9pPr>
          </a:lstStyle>
          <a:p>
            <a:endParaRPr/>
          </a:p>
        </p:txBody>
      </p:sp>
      <p:sp>
        <p:nvSpPr>
          <p:cNvPr id="1792" name="Google Shape;1792;p39"/>
          <p:cNvSpPr/>
          <p:nvPr/>
        </p:nvSpPr>
        <p:spPr>
          <a:xfrm rot="5400000" flipH="1">
            <a:off x="-80803" y="80857"/>
            <a:ext cx="2824702" cy="2663090"/>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9"/>
          <p:cNvSpPr/>
          <p:nvPr/>
        </p:nvSpPr>
        <p:spPr>
          <a:xfrm rot="-5400000">
            <a:off x="6400172" y="80857"/>
            <a:ext cx="2824702" cy="2663090"/>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9"/>
          <p:cNvGrpSpPr/>
          <p:nvPr/>
        </p:nvGrpSpPr>
        <p:grpSpPr>
          <a:xfrm>
            <a:off x="7515331" y="1133220"/>
            <a:ext cx="915682" cy="951066"/>
            <a:chOff x="3711200" y="2796675"/>
            <a:chExt cx="1162475" cy="1207550"/>
          </a:xfrm>
        </p:grpSpPr>
        <p:sp>
          <p:nvSpPr>
            <p:cNvPr id="1795" name="Google Shape;1795;p39"/>
            <p:cNvSpPr/>
            <p:nvPr/>
          </p:nvSpPr>
          <p:spPr>
            <a:xfrm>
              <a:off x="4093475" y="3328425"/>
              <a:ext cx="293325" cy="675800"/>
            </a:xfrm>
            <a:custGeom>
              <a:avLst/>
              <a:gdLst/>
              <a:ahLst/>
              <a:cxnLst/>
              <a:rect l="l" t="t" r="r" b="b"/>
              <a:pathLst>
                <a:path w="11733" h="27032" extrusionOk="0">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9"/>
            <p:cNvSpPr/>
            <p:nvPr/>
          </p:nvSpPr>
          <p:spPr>
            <a:xfrm>
              <a:off x="4140150" y="3359700"/>
              <a:ext cx="200850" cy="607675"/>
            </a:xfrm>
            <a:custGeom>
              <a:avLst/>
              <a:gdLst/>
              <a:ahLst/>
              <a:cxnLst/>
              <a:rect l="l" t="t" r="r" b="b"/>
              <a:pathLst>
                <a:path w="8034" h="24307" extrusionOk="0">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9"/>
            <p:cNvSpPr/>
            <p:nvPr/>
          </p:nvSpPr>
          <p:spPr>
            <a:xfrm>
              <a:off x="4312275" y="3260250"/>
              <a:ext cx="561400" cy="401275"/>
            </a:xfrm>
            <a:custGeom>
              <a:avLst/>
              <a:gdLst/>
              <a:ahLst/>
              <a:cxnLst/>
              <a:rect l="l" t="t" r="r" b="b"/>
              <a:pathLst>
                <a:path w="22456" h="16051" extrusionOk="0">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9"/>
            <p:cNvSpPr/>
            <p:nvPr/>
          </p:nvSpPr>
          <p:spPr>
            <a:xfrm>
              <a:off x="4334750" y="3286925"/>
              <a:ext cx="511600" cy="344500"/>
            </a:xfrm>
            <a:custGeom>
              <a:avLst/>
              <a:gdLst/>
              <a:ahLst/>
              <a:cxnLst/>
              <a:rect l="l" t="t" r="r" b="b"/>
              <a:pathLst>
                <a:path w="20464" h="13780" extrusionOk="0">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4171150" y="3311875"/>
              <a:ext cx="221050" cy="397675"/>
            </a:xfrm>
            <a:custGeom>
              <a:avLst/>
              <a:gdLst/>
              <a:ahLst/>
              <a:cxnLst/>
              <a:rect l="l" t="t" r="r" b="b"/>
              <a:pathLst>
                <a:path w="8842" h="15907" extrusionOk="0">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9"/>
            <p:cNvSpPr/>
            <p:nvPr/>
          </p:nvSpPr>
          <p:spPr>
            <a:xfrm>
              <a:off x="4171125" y="2796675"/>
              <a:ext cx="221075" cy="397675"/>
            </a:xfrm>
            <a:custGeom>
              <a:avLst/>
              <a:gdLst/>
              <a:ahLst/>
              <a:cxnLst/>
              <a:rect l="l" t="t" r="r" b="b"/>
              <a:pathLst>
                <a:path w="8843" h="15907" extrusionOk="0">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9"/>
            <p:cNvSpPr/>
            <p:nvPr/>
          </p:nvSpPr>
          <p:spPr>
            <a:xfrm>
              <a:off x="3790850" y="3181975"/>
              <a:ext cx="432075" cy="142275"/>
            </a:xfrm>
            <a:custGeom>
              <a:avLst/>
              <a:gdLst/>
              <a:ahLst/>
              <a:cxnLst/>
              <a:rect l="l" t="t" r="r" b="b"/>
              <a:pathLst>
                <a:path w="17283" h="5691" extrusionOk="0">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9"/>
            <p:cNvSpPr/>
            <p:nvPr/>
          </p:nvSpPr>
          <p:spPr>
            <a:xfrm>
              <a:off x="4340425" y="3181925"/>
              <a:ext cx="432100" cy="142325"/>
            </a:xfrm>
            <a:custGeom>
              <a:avLst/>
              <a:gdLst/>
              <a:ahLst/>
              <a:cxnLst/>
              <a:rect l="l" t="t" r="r" b="b"/>
              <a:pathLst>
                <a:path w="17284" h="5693" extrusionOk="0">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9"/>
            <p:cNvSpPr/>
            <p:nvPr/>
          </p:nvSpPr>
          <p:spPr>
            <a:xfrm>
              <a:off x="3791825" y="3263900"/>
              <a:ext cx="479050" cy="343050"/>
            </a:xfrm>
            <a:custGeom>
              <a:avLst/>
              <a:gdLst/>
              <a:ahLst/>
              <a:cxnLst/>
              <a:rect l="l" t="t" r="r" b="b"/>
              <a:pathLst>
                <a:path w="19162" h="13722" extrusionOk="0">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4292475" y="2899275"/>
              <a:ext cx="479100" cy="343025"/>
            </a:xfrm>
            <a:custGeom>
              <a:avLst/>
              <a:gdLst/>
              <a:ahLst/>
              <a:cxnLst/>
              <a:rect l="l" t="t" r="r" b="b"/>
              <a:pathLst>
                <a:path w="19164" h="13721" extrusionOk="0">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9"/>
            <p:cNvSpPr/>
            <p:nvPr/>
          </p:nvSpPr>
          <p:spPr>
            <a:xfrm>
              <a:off x="3791825" y="2899275"/>
              <a:ext cx="479050" cy="343025"/>
            </a:xfrm>
            <a:custGeom>
              <a:avLst/>
              <a:gdLst/>
              <a:ahLst/>
              <a:cxnLst/>
              <a:rect l="l" t="t" r="r" b="b"/>
              <a:pathLst>
                <a:path w="19162" h="13721" extrusionOk="0">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9"/>
            <p:cNvSpPr/>
            <p:nvPr/>
          </p:nvSpPr>
          <p:spPr>
            <a:xfrm>
              <a:off x="4292475" y="3263900"/>
              <a:ext cx="479100" cy="343050"/>
            </a:xfrm>
            <a:custGeom>
              <a:avLst/>
              <a:gdLst/>
              <a:ahLst/>
              <a:cxnLst/>
              <a:rect l="l" t="t" r="r" b="b"/>
              <a:pathLst>
                <a:path w="19164" h="13722" extrusionOk="0">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9"/>
            <p:cNvSpPr/>
            <p:nvPr/>
          </p:nvSpPr>
          <p:spPr>
            <a:xfrm>
              <a:off x="3986025" y="3290775"/>
              <a:ext cx="313350" cy="399275"/>
            </a:xfrm>
            <a:custGeom>
              <a:avLst/>
              <a:gdLst/>
              <a:ahLst/>
              <a:cxnLst/>
              <a:rect l="l" t="t" r="r" b="b"/>
              <a:pathLst>
                <a:path w="12534" h="15971" extrusionOk="0">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9"/>
            <p:cNvSpPr/>
            <p:nvPr/>
          </p:nvSpPr>
          <p:spPr>
            <a:xfrm>
              <a:off x="4104125" y="3299075"/>
              <a:ext cx="175575" cy="236400"/>
            </a:xfrm>
            <a:custGeom>
              <a:avLst/>
              <a:gdLst/>
              <a:ahLst/>
              <a:cxnLst/>
              <a:rect l="l" t="t" r="r" b="b"/>
              <a:pathLst>
                <a:path w="7023" h="9456" extrusionOk="0">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9"/>
            <p:cNvSpPr/>
            <p:nvPr/>
          </p:nvSpPr>
          <p:spPr>
            <a:xfrm>
              <a:off x="4263975" y="2816150"/>
              <a:ext cx="313350" cy="399250"/>
            </a:xfrm>
            <a:custGeom>
              <a:avLst/>
              <a:gdLst/>
              <a:ahLst/>
              <a:cxnLst/>
              <a:rect l="l" t="t" r="r" b="b"/>
              <a:pathLst>
                <a:path w="12534" h="15970" extrusionOk="0">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9"/>
            <p:cNvSpPr/>
            <p:nvPr/>
          </p:nvSpPr>
          <p:spPr>
            <a:xfrm>
              <a:off x="4283650" y="2970750"/>
              <a:ext cx="175575" cy="236400"/>
            </a:xfrm>
            <a:custGeom>
              <a:avLst/>
              <a:gdLst/>
              <a:ahLst/>
              <a:cxnLst/>
              <a:rect l="l" t="t" r="r" b="b"/>
              <a:pathLst>
                <a:path w="7023" h="9456" extrusionOk="0">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9"/>
            <p:cNvSpPr/>
            <p:nvPr/>
          </p:nvSpPr>
          <p:spPr>
            <a:xfrm>
              <a:off x="3711200" y="3031775"/>
              <a:ext cx="532775" cy="239050"/>
            </a:xfrm>
            <a:custGeom>
              <a:avLst/>
              <a:gdLst/>
              <a:ahLst/>
              <a:cxnLst/>
              <a:rect l="l" t="t" r="r" b="b"/>
              <a:pathLst>
                <a:path w="21311" h="9562" extrusionOk="0">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9"/>
            <p:cNvSpPr/>
            <p:nvPr/>
          </p:nvSpPr>
          <p:spPr>
            <a:xfrm>
              <a:off x="3986025" y="3092725"/>
              <a:ext cx="249625" cy="158400"/>
            </a:xfrm>
            <a:custGeom>
              <a:avLst/>
              <a:gdLst/>
              <a:ahLst/>
              <a:cxnLst/>
              <a:rect l="l" t="t" r="r" b="b"/>
              <a:pathLst>
                <a:path w="9985" h="6336" extrusionOk="0">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4319375" y="3235400"/>
              <a:ext cx="532775" cy="239050"/>
            </a:xfrm>
            <a:custGeom>
              <a:avLst/>
              <a:gdLst/>
              <a:ahLst/>
              <a:cxnLst/>
              <a:rect l="l" t="t" r="r" b="b"/>
              <a:pathLst>
                <a:path w="21311" h="9562" extrusionOk="0">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4327675" y="3255075"/>
              <a:ext cx="249625" cy="158450"/>
            </a:xfrm>
            <a:custGeom>
              <a:avLst/>
              <a:gdLst/>
              <a:ahLst/>
              <a:cxnLst/>
              <a:rect l="l" t="t" r="r" b="b"/>
              <a:pathLst>
                <a:path w="9985" h="6338" extrusionOk="0">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9"/>
            <p:cNvSpPr/>
            <p:nvPr/>
          </p:nvSpPr>
          <p:spPr>
            <a:xfrm>
              <a:off x="3711275" y="3235450"/>
              <a:ext cx="532775" cy="239325"/>
            </a:xfrm>
            <a:custGeom>
              <a:avLst/>
              <a:gdLst/>
              <a:ahLst/>
              <a:cxnLst/>
              <a:rect l="l" t="t" r="r" b="b"/>
              <a:pathLst>
                <a:path w="21311" h="9573" extrusionOk="0">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9"/>
            <p:cNvSpPr/>
            <p:nvPr/>
          </p:nvSpPr>
          <p:spPr>
            <a:xfrm>
              <a:off x="3966900" y="3255500"/>
              <a:ext cx="268975" cy="139275"/>
            </a:xfrm>
            <a:custGeom>
              <a:avLst/>
              <a:gdLst/>
              <a:ahLst/>
              <a:cxnLst/>
              <a:rect l="l" t="t" r="r" b="b"/>
              <a:pathLst>
                <a:path w="10759" h="5571" extrusionOk="0">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9"/>
            <p:cNvSpPr/>
            <p:nvPr/>
          </p:nvSpPr>
          <p:spPr>
            <a:xfrm>
              <a:off x="4319350" y="3031450"/>
              <a:ext cx="532675" cy="239325"/>
            </a:xfrm>
            <a:custGeom>
              <a:avLst/>
              <a:gdLst/>
              <a:ahLst/>
              <a:cxnLst/>
              <a:rect l="l" t="t" r="r" b="b"/>
              <a:pathLst>
                <a:path w="21307" h="9573" extrusionOk="0">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4327525" y="3111425"/>
              <a:ext cx="268875" cy="139250"/>
            </a:xfrm>
            <a:custGeom>
              <a:avLst/>
              <a:gdLst/>
              <a:ahLst/>
              <a:cxnLst/>
              <a:rect l="l" t="t" r="r" b="b"/>
              <a:pathLst>
                <a:path w="10755" h="5570" extrusionOk="0">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3985600" y="2816250"/>
              <a:ext cx="313750" cy="399225"/>
            </a:xfrm>
            <a:custGeom>
              <a:avLst/>
              <a:gdLst/>
              <a:ahLst/>
              <a:cxnLst/>
              <a:rect l="l" t="t" r="r" b="b"/>
              <a:pathLst>
                <a:path w="12550" h="15969" extrusionOk="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4126600" y="2941850"/>
              <a:ext cx="152650" cy="265450"/>
            </a:xfrm>
            <a:custGeom>
              <a:avLst/>
              <a:gdLst/>
              <a:ahLst/>
              <a:cxnLst/>
              <a:rect l="l" t="t" r="r" b="b"/>
              <a:pathLst>
                <a:path w="6106" h="10618" extrusionOk="0">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4264000" y="3290700"/>
              <a:ext cx="313775" cy="399250"/>
            </a:xfrm>
            <a:custGeom>
              <a:avLst/>
              <a:gdLst/>
              <a:ahLst/>
              <a:cxnLst/>
              <a:rect l="l" t="t" r="r" b="b"/>
              <a:pathLst>
                <a:path w="12551" h="15970" extrusionOk="0">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4284075" y="3298950"/>
              <a:ext cx="152650" cy="265450"/>
            </a:xfrm>
            <a:custGeom>
              <a:avLst/>
              <a:gdLst/>
              <a:ahLst/>
              <a:cxnLst/>
              <a:rect l="l" t="t" r="r" b="b"/>
              <a:pathLst>
                <a:path w="6106" h="10618" extrusionOk="0">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4176300" y="3147700"/>
              <a:ext cx="210775" cy="210775"/>
            </a:xfrm>
            <a:custGeom>
              <a:avLst/>
              <a:gdLst/>
              <a:ahLst/>
              <a:cxnLst/>
              <a:rect l="l" t="t" r="r" b="b"/>
              <a:pathLst>
                <a:path w="8431" h="8431" extrusionOk="0">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9"/>
          <p:cNvGrpSpPr/>
          <p:nvPr/>
        </p:nvGrpSpPr>
        <p:grpSpPr>
          <a:xfrm rot="-1733407">
            <a:off x="866140" y="3282956"/>
            <a:ext cx="1726121" cy="724416"/>
            <a:chOff x="442750" y="3606725"/>
            <a:chExt cx="2713775" cy="1138600"/>
          </a:xfrm>
        </p:grpSpPr>
        <p:sp>
          <p:nvSpPr>
            <p:cNvPr id="1825" name="Google Shape;1825;p39"/>
            <p:cNvSpPr/>
            <p:nvPr/>
          </p:nvSpPr>
          <p:spPr>
            <a:xfrm>
              <a:off x="515175" y="3606725"/>
              <a:ext cx="2569050" cy="1066075"/>
            </a:xfrm>
            <a:custGeom>
              <a:avLst/>
              <a:gdLst/>
              <a:ahLst/>
              <a:cxnLst/>
              <a:rect l="l" t="t" r="r" b="b"/>
              <a:pathLst>
                <a:path w="102762" h="42643" extrusionOk="0">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442750" y="3789375"/>
              <a:ext cx="2713775" cy="955950"/>
            </a:xfrm>
            <a:custGeom>
              <a:avLst/>
              <a:gdLst/>
              <a:ahLst/>
              <a:cxnLst/>
              <a:rect l="l" t="t" r="r" b="b"/>
              <a:pathLst>
                <a:path w="108551" h="38238" extrusionOk="0">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1">
  <p:cSld name="ONE_COLUMN_TEXT_2">
    <p:bg>
      <p:bgPr>
        <a:blipFill>
          <a:blip r:embed="rId2">
            <a:alphaModFix/>
          </a:blip>
          <a:stretch>
            <a:fillRect/>
          </a:stretch>
        </a:blipFill>
        <a:effectLst/>
      </p:bgPr>
    </p:bg>
    <p:spTree>
      <p:nvGrpSpPr>
        <p:cNvPr id="1" name="Shape 1827"/>
        <p:cNvGrpSpPr/>
        <p:nvPr/>
      </p:nvGrpSpPr>
      <p:grpSpPr>
        <a:xfrm>
          <a:off x="0" y="0"/>
          <a:ext cx="0" cy="0"/>
          <a:chOff x="0" y="0"/>
          <a:chExt cx="0" cy="0"/>
        </a:xfrm>
      </p:grpSpPr>
      <p:sp>
        <p:nvSpPr>
          <p:cNvPr id="1828" name="Google Shape;1828;p40"/>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9" name="Google Shape;1829;p40"/>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a:endParaRPr/>
          </a:p>
        </p:txBody>
      </p:sp>
      <p:sp>
        <p:nvSpPr>
          <p:cNvPr id="1830" name="Google Shape;1830;p40"/>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1" name="Google Shape;1831;p40"/>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32" name="Google Shape;1832;p40"/>
          <p:cNvGrpSpPr/>
          <p:nvPr/>
        </p:nvGrpSpPr>
        <p:grpSpPr>
          <a:xfrm rot="-3014487">
            <a:off x="8790129" y="4534784"/>
            <a:ext cx="684017" cy="671419"/>
            <a:chOff x="1645290" y="5853325"/>
            <a:chExt cx="859630" cy="843798"/>
          </a:xfrm>
        </p:grpSpPr>
        <p:sp>
          <p:nvSpPr>
            <p:cNvPr id="1833" name="Google Shape;1833;p40"/>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34" name="Google Shape;1834;p40"/>
            <p:cNvGrpSpPr/>
            <p:nvPr/>
          </p:nvGrpSpPr>
          <p:grpSpPr>
            <a:xfrm>
              <a:off x="1975522" y="6477098"/>
              <a:ext cx="308909" cy="168431"/>
              <a:chOff x="1975522" y="6477098"/>
              <a:chExt cx="308909" cy="168431"/>
            </a:xfrm>
          </p:grpSpPr>
          <p:sp>
            <p:nvSpPr>
              <p:cNvPr id="1835" name="Google Shape;1835;p40"/>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6" name="Google Shape;1836;p40"/>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7" name="Google Shape;1837;p40"/>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8" name="Google Shape;1838;p40"/>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9" name="Google Shape;1839;p40"/>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0" name="Google Shape;1840;p40"/>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1" name="Google Shape;1841;p40"/>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2" name="Google Shape;1842;p40"/>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3" name="Google Shape;1843;p40"/>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44" name="Google Shape;1844;p40"/>
            <p:cNvGrpSpPr/>
            <p:nvPr/>
          </p:nvGrpSpPr>
          <p:grpSpPr>
            <a:xfrm>
              <a:off x="1966569" y="5951987"/>
              <a:ext cx="218691" cy="173414"/>
              <a:chOff x="1966569" y="5951987"/>
              <a:chExt cx="218691" cy="173414"/>
            </a:xfrm>
          </p:grpSpPr>
          <p:sp>
            <p:nvSpPr>
              <p:cNvPr id="1845" name="Google Shape;1845;p40"/>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6" name="Google Shape;1846;p40"/>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7" name="Google Shape;1847;p40"/>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8" name="Google Shape;1848;p40"/>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9" name="Google Shape;1849;p40"/>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0" name="Google Shape;1850;p40"/>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1" name="Google Shape;1851;p40"/>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2" name="Google Shape;1852;p40"/>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3" name="Google Shape;1853;p40"/>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54" name="Google Shape;1854;p40"/>
          <p:cNvGrpSpPr/>
          <p:nvPr/>
        </p:nvGrpSpPr>
        <p:grpSpPr>
          <a:xfrm rot="5887256">
            <a:off x="6826691" y="3912293"/>
            <a:ext cx="1664709" cy="1321542"/>
            <a:chOff x="2942485" y="-56344"/>
            <a:chExt cx="2092187" cy="1660898"/>
          </a:xfrm>
        </p:grpSpPr>
        <p:grpSp>
          <p:nvGrpSpPr>
            <p:cNvPr id="1855" name="Google Shape;1855;p40"/>
            <p:cNvGrpSpPr/>
            <p:nvPr/>
          </p:nvGrpSpPr>
          <p:grpSpPr>
            <a:xfrm>
              <a:off x="2942485" y="-56344"/>
              <a:ext cx="1873186" cy="790648"/>
              <a:chOff x="2942485" y="-56344"/>
              <a:chExt cx="1873186" cy="790648"/>
            </a:xfrm>
          </p:grpSpPr>
          <p:sp>
            <p:nvSpPr>
              <p:cNvPr id="1856" name="Google Shape;1856;p40"/>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7" name="Google Shape;1857;p40"/>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8" name="Google Shape;1858;p40"/>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9" name="Google Shape;1859;p40"/>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60" name="Google Shape;1860;p40"/>
            <p:cNvGrpSpPr/>
            <p:nvPr/>
          </p:nvGrpSpPr>
          <p:grpSpPr>
            <a:xfrm>
              <a:off x="4098733" y="86390"/>
              <a:ext cx="857413" cy="1518164"/>
              <a:chOff x="4098733" y="86390"/>
              <a:chExt cx="857413" cy="1518164"/>
            </a:xfrm>
          </p:grpSpPr>
          <p:sp>
            <p:nvSpPr>
              <p:cNvPr id="1861" name="Google Shape;1861;p40"/>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2" name="Google Shape;1862;p40"/>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3" name="Google Shape;1863;p40"/>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4" name="Google Shape;1864;p40"/>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65" name="Google Shape;1865;p40"/>
            <p:cNvGrpSpPr/>
            <p:nvPr/>
          </p:nvGrpSpPr>
          <p:grpSpPr>
            <a:xfrm>
              <a:off x="3310709" y="-34564"/>
              <a:ext cx="1723963" cy="1391012"/>
              <a:chOff x="3310709" y="-34564"/>
              <a:chExt cx="1723963" cy="1391012"/>
            </a:xfrm>
          </p:grpSpPr>
          <p:sp>
            <p:nvSpPr>
              <p:cNvPr id="1866" name="Google Shape;1866;p40"/>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7" name="Google Shape;1867;p40"/>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8" name="Google Shape;1868;p40"/>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9" name="Google Shape;1869;p40"/>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70" name="Google Shape;1870;p40"/>
          <p:cNvGrpSpPr/>
          <p:nvPr/>
        </p:nvGrpSpPr>
        <p:grpSpPr>
          <a:xfrm>
            <a:off x="4374012" y="-820602"/>
            <a:ext cx="2595119" cy="2007313"/>
            <a:chOff x="3538050" y="-894190"/>
            <a:chExt cx="2595119" cy="2007313"/>
          </a:xfrm>
        </p:grpSpPr>
        <p:sp>
          <p:nvSpPr>
            <p:cNvPr id="1871" name="Google Shape;1871;p40"/>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2" name="Google Shape;1872;p40"/>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73" name="Google Shape;1873;p40"/>
            <p:cNvGrpSpPr/>
            <p:nvPr/>
          </p:nvGrpSpPr>
          <p:grpSpPr>
            <a:xfrm rot="-5951627" flipH="1">
              <a:off x="4576382" y="-648542"/>
              <a:ext cx="968231" cy="1306223"/>
              <a:chOff x="201286" y="5189621"/>
              <a:chExt cx="1476128" cy="1991417"/>
            </a:xfrm>
          </p:grpSpPr>
          <p:sp>
            <p:nvSpPr>
              <p:cNvPr id="1874" name="Google Shape;1874;p40"/>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5" name="Google Shape;1875;p40"/>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6" name="Google Shape;1876;p40"/>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77" name="Google Shape;1877;p40"/>
            <p:cNvGrpSpPr/>
            <p:nvPr/>
          </p:nvGrpSpPr>
          <p:grpSpPr>
            <a:xfrm rot="-5951627" flipH="1">
              <a:off x="4365974" y="-1351462"/>
              <a:ext cx="991227" cy="2415827"/>
              <a:chOff x="-447306" y="3705217"/>
              <a:chExt cx="1511186" cy="3683077"/>
            </a:xfrm>
          </p:grpSpPr>
          <p:grpSp>
            <p:nvGrpSpPr>
              <p:cNvPr id="1878" name="Google Shape;1878;p40"/>
              <p:cNvGrpSpPr/>
              <p:nvPr/>
            </p:nvGrpSpPr>
            <p:grpSpPr>
              <a:xfrm>
                <a:off x="-447306" y="3705217"/>
                <a:ext cx="1511186" cy="3683077"/>
                <a:chOff x="-447306" y="3705217"/>
                <a:chExt cx="1511186" cy="3683077"/>
              </a:xfrm>
            </p:grpSpPr>
            <p:sp>
              <p:nvSpPr>
                <p:cNvPr id="1879" name="Google Shape;1879;p40"/>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0" name="Google Shape;1880;p40"/>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1" name="Google Shape;1881;p40"/>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2" name="Google Shape;1882;p40"/>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3" name="Google Shape;1883;p40"/>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4" name="Google Shape;1884;p40"/>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5" name="Google Shape;1885;p40"/>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6" name="Google Shape;1886;p40"/>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7" name="Google Shape;1887;p40"/>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8" name="Google Shape;1888;p40"/>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9" name="Google Shape;1889;p40"/>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0" name="Google Shape;1890;p40"/>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1" name="Google Shape;1891;p40"/>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2" name="Google Shape;1892;p40"/>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93" name="Google Shape;1893;p40"/>
              <p:cNvGrpSpPr/>
              <p:nvPr/>
            </p:nvGrpSpPr>
            <p:grpSpPr>
              <a:xfrm>
                <a:off x="-131202" y="3705284"/>
                <a:ext cx="1190013" cy="3304167"/>
                <a:chOff x="-131202" y="3705284"/>
                <a:chExt cx="1190013" cy="3304167"/>
              </a:xfrm>
            </p:grpSpPr>
            <p:sp>
              <p:nvSpPr>
                <p:cNvPr id="1894" name="Google Shape;1894;p40"/>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5" name="Google Shape;1895;p40"/>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6" name="Google Shape;1896;p40"/>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7" name="Google Shape;1897;p40"/>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8" name="Google Shape;1898;p40"/>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9" name="Google Shape;1899;p40"/>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0" name="Google Shape;1900;p40"/>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1" name="Google Shape;1901;p40"/>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2" name="Google Shape;1902;p40"/>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3" name="Google Shape;1903;p40"/>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4" name="Google Shape;1904;p40"/>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5" name="Google Shape;1905;p40"/>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6" name="Google Shape;1906;p40"/>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7" name="Google Shape;1907;p40"/>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8" name="Google Shape;1908;p40"/>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09" name="Google Shape;1909;p40"/>
            <p:cNvGrpSpPr/>
            <p:nvPr/>
          </p:nvGrpSpPr>
          <p:grpSpPr>
            <a:xfrm rot="-5951627" flipH="1">
              <a:off x="5014747" y="314251"/>
              <a:ext cx="548198" cy="553038"/>
              <a:chOff x="1152825" y="6165169"/>
              <a:chExt cx="835762" cy="843141"/>
            </a:xfrm>
          </p:grpSpPr>
          <p:sp>
            <p:nvSpPr>
              <p:cNvPr id="1910" name="Google Shape;1910;p40"/>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911" name="Google Shape;1911;p40"/>
              <p:cNvGrpSpPr/>
              <p:nvPr/>
            </p:nvGrpSpPr>
            <p:grpSpPr>
              <a:xfrm>
                <a:off x="1452002" y="6794239"/>
                <a:ext cx="312502" cy="68696"/>
                <a:chOff x="1452002" y="6794239"/>
                <a:chExt cx="312502" cy="68696"/>
              </a:xfrm>
            </p:grpSpPr>
            <p:sp>
              <p:nvSpPr>
                <p:cNvPr id="1912" name="Google Shape;1912;p40"/>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3" name="Google Shape;1913;p40"/>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4" name="Google Shape;1914;p40"/>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5" name="Google Shape;1915;p40"/>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16" name="Google Shape;1916;p40"/>
              <p:cNvGrpSpPr/>
              <p:nvPr/>
            </p:nvGrpSpPr>
            <p:grpSpPr>
              <a:xfrm>
                <a:off x="1518694" y="6262403"/>
                <a:ext cx="229194" cy="159063"/>
                <a:chOff x="1518694" y="6262403"/>
                <a:chExt cx="229194" cy="159063"/>
              </a:xfrm>
            </p:grpSpPr>
            <p:sp>
              <p:nvSpPr>
                <p:cNvPr id="1917" name="Google Shape;1917;p40"/>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8" name="Google Shape;1918;p40"/>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9" name="Google Shape;1919;p40"/>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0" name="Google Shape;1920;p40"/>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1" name="Google Shape;1921;p40"/>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2" name="Google Shape;1922;p40"/>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3" name="Google Shape;1923;p40"/>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4" name="Google Shape;1924;p40"/>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5" name="Google Shape;1925;p40"/>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926" name="Google Shape;1926;p40"/>
          <p:cNvGrpSpPr/>
          <p:nvPr/>
        </p:nvGrpSpPr>
        <p:grpSpPr>
          <a:xfrm>
            <a:off x="8294940" y="539492"/>
            <a:ext cx="480210" cy="452297"/>
            <a:chOff x="6554713" y="1234611"/>
            <a:chExt cx="621470" cy="585346"/>
          </a:xfrm>
        </p:grpSpPr>
        <p:sp>
          <p:nvSpPr>
            <p:cNvPr id="1927" name="Google Shape;1927;p40"/>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8" name="Google Shape;1928;p40"/>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29" name="Google Shape;1929;p40"/>
          <p:cNvGrpSpPr/>
          <p:nvPr/>
        </p:nvGrpSpPr>
        <p:grpSpPr>
          <a:xfrm>
            <a:off x="7747523" y="902521"/>
            <a:ext cx="433704" cy="603813"/>
            <a:chOff x="3594258" y="163138"/>
            <a:chExt cx="545060" cy="758845"/>
          </a:xfrm>
        </p:grpSpPr>
        <p:grpSp>
          <p:nvGrpSpPr>
            <p:cNvPr id="1930" name="Google Shape;1930;p40"/>
            <p:cNvGrpSpPr/>
            <p:nvPr/>
          </p:nvGrpSpPr>
          <p:grpSpPr>
            <a:xfrm>
              <a:off x="3617910" y="518450"/>
              <a:ext cx="260999" cy="403533"/>
              <a:chOff x="3617910" y="518450"/>
              <a:chExt cx="260999" cy="403533"/>
            </a:xfrm>
          </p:grpSpPr>
          <p:sp>
            <p:nvSpPr>
              <p:cNvPr id="1931" name="Google Shape;1931;p4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2" name="Google Shape;1932;p4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3" name="Google Shape;1933;p4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4" name="Google Shape;1934;p4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35" name="Google Shape;1935;p40"/>
            <p:cNvGrpSpPr/>
            <p:nvPr/>
          </p:nvGrpSpPr>
          <p:grpSpPr>
            <a:xfrm>
              <a:off x="3878351" y="317086"/>
              <a:ext cx="260967" cy="403549"/>
              <a:chOff x="3878351" y="317086"/>
              <a:chExt cx="260967" cy="403549"/>
            </a:xfrm>
          </p:grpSpPr>
          <p:sp>
            <p:nvSpPr>
              <p:cNvPr id="1936" name="Google Shape;1936;p4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7" name="Google Shape;1937;p4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8" name="Google Shape;1938;p4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9" name="Google Shape;1939;p4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40" name="Google Shape;1940;p40"/>
            <p:cNvGrpSpPr/>
            <p:nvPr/>
          </p:nvGrpSpPr>
          <p:grpSpPr>
            <a:xfrm>
              <a:off x="3594258" y="163138"/>
              <a:ext cx="260999" cy="403622"/>
              <a:chOff x="3594258" y="163138"/>
              <a:chExt cx="260999" cy="403622"/>
            </a:xfrm>
          </p:grpSpPr>
          <p:sp>
            <p:nvSpPr>
              <p:cNvPr id="1941" name="Google Shape;1941;p4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2" name="Google Shape;1942;p4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3" name="Google Shape;1943;p4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4" name="Google Shape;1944;p4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45" name="Google Shape;1945;p40"/>
          <p:cNvGrpSpPr/>
          <p:nvPr/>
        </p:nvGrpSpPr>
        <p:grpSpPr>
          <a:xfrm>
            <a:off x="5324166" y="1447532"/>
            <a:ext cx="2068027" cy="2822824"/>
            <a:chOff x="6012141" y="1351620"/>
            <a:chExt cx="2068027" cy="2822824"/>
          </a:xfrm>
        </p:grpSpPr>
        <p:grpSp>
          <p:nvGrpSpPr>
            <p:cNvPr id="1946" name="Google Shape;1946;p40"/>
            <p:cNvGrpSpPr/>
            <p:nvPr/>
          </p:nvGrpSpPr>
          <p:grpSpPr>
            <a:xfrm>
              <a:off x="6449842" y="2974269"/>
              <a:ext cx="1418727" cy="1200175"/>
              <a:chOff x="8580941" y="4223027"/>
              <a:chExt cx="1892140" cy="1600660"/>
            </a:xfrm>
          </p:grpSpPr>
          <p:sp>
            <p:nvSpPr>
              <p:cNvPr id="1947" name="Google Shape;1947;p40"/>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8" name="Google Shape;1948;p40"/>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9" name="Google Shape;1949;p40"/>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0" name="Google Shape;1950;p40"/>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1" name="Google Shape;1951;p40"/>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2" name="Google Shape;1952;p40"/>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3" name="Google Shape;1953;p40"/>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4" name="Google Shape;1954;p40"/>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5" name="Google Shape;1955;p40"/>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6" name="Google Shape;1956;p40"/>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57" name="Google Shape;1957;p40"/>
            <p:cNvGrpSpPr/>
            <p:nvPr/>
          </p:nvGrpSpPr>
          <p:grpSpPr>
            <a:xfrm>
              <a:off x="6012141" y="2083167"/>
              <a:ext cx="1024644" cy="954028"/>
              <a:chOff x="7997184" y="3034575"/>
              <a:chExt cx="1366557" cy="1272377"/>
            </a:xfrm>
          </p:grpSpPr>
          <p:sp>
            <p:nvSpPr>
              <p:cNvPr id="1958" name="Google Shape;1958;p40"/>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9" name="Google Shape;1959;p40"/>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0" name="Google Shape;1960;p40"/>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1" name="Google Shape;1961;p40"/>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2" name="Google Shape;1962;p40"/>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3" name="Google Shape;1963;p40"/>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4" name="Google Shape;1964;p40"/>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5" name="Google Shape;1965;p40"/>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6" name="Google Shape;1966;p40"/>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67" name="Google Shape;1967;p40"/>
            <p:cNvGrpSpPr/>
            <p:nvPr/>
          </p:nvGrpSpPr>
          <p:grpSpPr>
            <a:xfrm>
              <a:off x="7290822" y="1719603"/>
              <a:ext cx="789346" cy="988063"/>
              <a:chOff x="9702546" y="2549693"/>
              <a:chExt cx="1052743" cy="1317769"/>
            </a:xfrm>
          </p:grpSpPr>
          <p:sp>
            <p:nvSpPr>
              <p:cNvPr id="1968" name="Google Shape;1968;p40"/>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9" name="Google Shape;1969;p40"/>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0" name="Google Shape;1970;p40"/>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40"/>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40"/>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40"/>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4" name="Google Shape;1974;p40"/>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5" name="Google Shape;1975;p40"/>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6" name="Google Shape;1976;p40"/>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40"/>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40"/>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9" name="Google Shape;1979;p40"/>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80" name="Google Shape;1980;p40"/>
            <p:cNvGrpSpPr/>
            <p:nvPr/>
          </p:nvGrpSpPr>
          <p:grpSpPr>
            <a:xfrm>
              <a:off x="6476046" y="1351620"/>
              <a:ext cx="610262" cy="587827"/>
              <a:chOff x="8615888" y="2058918"/>
              <a:chExt cx="813900" cy="783979"/>
            </a:xfrm>
          </p:grpSpPr>
          <p:sp>
            <p:nvSpPr>
              <p:cNvPr id="1981" name="Google Shape;1981;p40"/>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40"/>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40"/>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4" name="Google Shape;1984;p40"/>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5" name="Google Shape;1985;p40"/>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6" name="Google Shape;1986;p40"/>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7" name="Google Shape;1987;p40"/>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40"/>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40"/>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5"/>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68" name="Google Shape;268;p5"/>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latin typeface="Barlow"/>
                <a:ea typeface="Barlow"/>
                <a:cs typeface="Barlow"/>
                <a:sym typeface="Barlow"/>
              </a:defRPr>
            </a:lvl1pPr>
            <a:lvl2pPr lvl="1">
              <a:lnSpc>
                <a:spcPct val="100000"/>
              </a:lnSpc>
              <a:spcBef>
                <a:spcPts val="0"/>
              </a:spcBef>
              <a:spcAft>
                <a:spcPts val="0"/>
              </a:spcAft>
              <a:buNone/>
              <a:defRPr sz="2000" b="1">
                <a:latin typeface="Barlow"/>
                <a:ea typeface="Barlow"/>
                <a:cs typeface="Barlow"/>
                <a:sym typeface="Barlow"/>
              </a:defRPr>
            </a:lvl2pPr>
            <a:lvl3pPr lvl="2">
              <a:lnSpc>
                <a:spcPct val="100000"/>
              </a:lnSpc>
              <a:spcBef>
                <a:spcPts val="0"/>
              </a:spcBef>
              <a:spcAft>
                <a:spcPts val="0"/>
              </a:spcAft>
              <a:buNone/>
              <a:defRPr sz="2000" b="1">
                <a:latin typeface="Barlow"/>
                <a:ea typeface="Barlow"/>
                <a:cs typeface="Barlow"/>
                <a:sym typeface="Barlow"/>
              </a:defRPr>
            </a:lvl3pPr>
            <a:lvl4pPr lvl="3">
              <a:lnSpc>
                <a:spcPct val="100000"/>
              </a:lnSpc>
              <a:spcBef>
                <a:spcPts val="0"/>
              </a:spcBef>
              <a:spcAft>
                <a:spcPts val="0"/>
              </a:spcAft>
              <a:buNone/>
              <a:defRPr sz="2000" b="1">
                <a:latin typeface="Barlow"/>
                <a:ea typeface="Barlow"/>
                <a:cs typeface="Barlow"/>
                <a:sym typeface="Barlow"/>
              </a:defRPr>
            </a:lvl4pPr>
            <a:lvl5pPr lvl="4">
              <a:lnSpc>
                <a:spcPct val="100000"/>
              </a:lnSpc>
              <a:spcBef>
                <a:spcPts val="0"/>
              </a:spcBef>
              <a:spcAft>
                <a:spcPts val="0"/>
              </a:spcAft>
              <a:buNone/>
              <a:defRPr sz="2000" b="1">
                <a:latin typeface="Barlow"/>
                <a:ea typeface="Barlow"/>
                <a:cs typeface="Barlow"/>
                <a:sym typeface="Barlow"/>
              </a:defRPr>
            </a:lvl5pPr>
            <a:lvl6pPr lvl="5">
              <a:lnSpc>
                <a:spcPct val="100000"/>
              </a:lnSpc>
              <a:spcBef>
                <a:spcPts val="0"/>
              </a:spcBef>
              <a:spcAft>
                <a:spcPts val="0"/>
              </a:spcAft>
              <a:buNone/>
              <a:defRPr sz="2000" b="1">
                <a:latin typeface="Barlow"/>
                <a:ea typeface="Barlow"/>
                <a:cs typeface="Barlow"/>
                <a:sym typeface="Barlow"/>
              </a:defRPr>
            </a:lvl6pPr>
            <a:lvl7pPr lvl="6">
              <a:lnSpc>
                <a:spcPct val="100000"/>
              </a:lnSpc>
              <a:spcBef>
                <a:spcPts val="0"/>
              </a:spcBef>
              <a:spcAft>
                <a:spcPts val="0"/>
              </a:spcAft>
              <a:buNone/>
              <a:defRPr sz="2000" b="1">
                <a:latin typeface="Barlow"/>
                <a:ea typeface="Barlow"/>
                <a:cs typeface="Barlow"/>
                <a:sym typeface="Barlow"/>
              </a:defRPr>
            </a:lvl7pPr>
            <a:lvl8pPr lvl="7">
              <a:lnSpc>
                <a:spcPct val="100000"/>
              </a:lnSpc>
              <a:spcBef>
                <a:spcPts val="0"/>
              </a:spcBef>
              <a:spcAft>
                <a:spcPts val="0"/>
              </a:spcAft>
              <a:buNone/>
              <a:defRPr sz="2000" b="1">
                <a:latin typeface="Barlow"/>
                <a:ea typeface="Barlow"/>
                <a:cs typeface="Barlow"/>
                <a:sym typeface="Barlow"/>
              </a:defRPr>
            </a:lvl8pPr>
            <a:lvl9pPr lvl="8">
              <a:lnSpc>
                <a:spcPct val="100000"/>
              </a:lnSpc>
              <a:spcBef>
                <a:spcPts val="0"/>
              </a:spcBef>
              <a:spcAft>
                <a:spcPts val="0"/>
              </a:spcAft>
              <a:buNone/>
              <a:defRPr sz="2000" b="1">
                <a:latin typeface="Barlow"/>
                <a:ea typeface="Barlow"/>
                <a:cs typeface="Barlow"/>
                <a:sym typeface="Barlow"/>
              </a:defRPr>
            </a:lvl9pPr>
          </a:lstStyle>
          <a:p>
            <a:endParaRPr/>
          </a:p>
        </p:txBody>
      </p:sp>
      <p:sp>
        <p:nvSpPr>
          <p:cNvPr id="269" name="Google Shape;269;p5"/>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270" name="Google Shape;270;p5"/>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271" name="Google Shape;271;p5"/>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5"/>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1990"/>
        <p:cNvGrpSpPr/>
        <p:nvPr/>
      </p:nvGrpSpPr>
      <p:grpSpPr>
        <a:xfrm>
          <a:off x="0" y="0"/>
          <a:ext cx="0" cy="0"/>
          <a:chOff x="0" y="0"/>
          <a:chExt cx="0" cy="0"/>
        </a:xfrm>
      </p:grpSpPr>
      <p:sp>
        <p:nvSpPr>
          <p:cNvPr id="1991" name="Google Shape;1991;p41"/>
          <p:cNvSpPr txBox="1">
            <a:spLocks noGrp="1"/>
          </p:cNvSpPr>
          <p:nvPr>
            <p:ph type="title"/>
          </p:nvPr>
        </p:nvSpPr>
        <p:spPr>
          <a:xfrm>
            <a:off x="1097550" y="1960500"/>
            <a:ext cx="6948900" cy="905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41"/>
          <p:cNvSpPr txBox="1">
            <a:spLocks noGrp="1"/>
          </p:cNvSpPr>
          <p:nvPr>
            <p:ph type="title" idx="2"/>
          </p:nvPr>
        </p:nvSpPr>
        <p:spPr>
          <a:xfrm>
            <a:off x="1097550" y="2713800"/>
            <a:ext cx="6948900" cy="46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93" name="Google Shape;1993;p41"/>
          <p:cNvGrpSpPr/>
          <p:nvPr/>
        </p:nvGrpSpPr>
        <p:grpSpPr>
          <a:xfrm rot="5471745">
            <a:off x="-579736" y="1656274"/>
            <a:ext cx="1124688" cy="926758"/>
            <a:chOff x="575020" y="5607269"/>
            <a:chExt cx="2667085" cy="2497766"/>
          </a:xfrm>
        </p:grpSpPr>
        <p:grpSp>
          <p:nvGrpSpPr>
            <p:cNvPr id="1994" name="Google Shape;1994;p41"/>
            <p:cNvGrpSpPr/>
            <p:nvPr/>
          </p:nvGrpSpPr>
          <p:grpSpPr>
            <a:xfrm>
              <a:off x="872616" y="6485731"/>
              <a:ext cx="2369489" cy="1546081"/>
              <a:chOff x="872616" y="6485731"/>
              <a:chExt cx="2369489" cy="1546081"/>
            </a:xfrm>
          </p:grpSpPr>
          <p:sp>
            <p:nvSpPr>
              <p:cNvPr id="1995" name="Google Shape;1995;p41"/>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6" name="Google Shape;1996;p41"/>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7" name="Google Shape;1997;p41"/>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8" name="Google Shape;1998;p41"/>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99" name="Google Shape;1999;p41"/>
            <p:cNvGrpSpPr/>
            <p:nvPr/>
          </p:nvGrpSpPr>
          <p:grpSpPr>
            <a:xfrm>
              <a:off x="651079" y="5607269"/>
              <a:ext cx="768806" cy="2311192"/>
              <a:chOff x="651079" y="5607269"/>
              <a:chExt cx="768806" cy="2311192"/>
            </a:xfrm>
          </p:grpSpPr>
          <p:sp>
            <p:nvSpPr>
              <p:cNvPr id="2000" name="Google Shape;2000;p41"/>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1" name="Google Shape;2001;p41"/>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2" name="Google Shape;2002;p41"/>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41"/>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04" name="Google Shape;2004;p41"/>
            <p:cNvGrpSpPr/>
            <p:nvPr/>
          </p:nvGrpSpPr>
          <p:grpSpPr>
            <a:xfrm>
              <a:off x="575020" y="5732623"/>
              <a:ext cx="1993957" cy="2372412"/>
              <a:chOff x="575020" y="5732623"/>
              <a:chExt cx="1993957" cy="2372412"/>
            </a:xfrm>
          </p:grpSpPr>
          <p:sp>
            <p:nvSpPr>
              <p:cNvPr id="2005" name="Google Shape;2005;p41"/>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41"/>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41"/>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41"/>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009" name="Google Shape;2009;p41"/>
          <p:cNvSpPr/>
          <p:nvPr/>
        </p:nvSpPr>
        <p:spPr>
          <a:xfrm rot="5477530">
            <a:off x="-391583" y="1776676"/>
            <a:ext cx="748371" cy="984960"/>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010" name="Google Shape;2010;p41"/>
          <p:cNvGrpSpPr/>
          <p:nvPr/>
        </p:nvGrpSpPr>
        <p:grpSpPr>
          <a:xfrm>
            <a:off x="8011647" y="1184453"/>
            <a:ext cx="2377330" cy="1821696"/>
            <a:chOff x="8011647" y="1184453"/>
            <a:chExt cx="2377330" cy="1821696"/>
          </a:xfrm>
        </p:grpSpPr>
        <p:sp>
          <p:nvSpPr>
            <p:cNvPr id="2011" name="Google Shape;2011;p41"/>
            <p:cNvSpPr/>
            <p:nvPr/>
          </p:nvSpPr>
          <p:spPr>
            <a:xfrm rot="-4225612">
              <a:off x="8665139" y="1440215"/>
              <a:ext cx="1299557" cy="1072105"/>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012" name="Google Shape;2012;p41"/>
            <p:cNvGrpSpPr/>
            <p:nvPr/>
          </p:nvGrpSpPr>
          <p:grpSpPr>
            <a:xfrm rot="-4231716">
              <a:off x="8748547" y="1112157"/>
              <a:ext cx="903530" cy="2202092"/>
              <a:chOff x="-447306" y="3705217"/>
              <a:chExt cx="1511186" cy="3683077"/>
            </a:xfrm>
          </p:grpSpPr>
          <p:grpSp>
            <p:nvGrpSpPr>
              <p:cNvPr id="2013" name="Google Shape;2013;p41"/>
              <p:cNvGrpSpPr/>
              <p:nvPr/>
            </p:nvGrpSpPr>
            <p:grpSpPr>
              <a:xfrm>
                <a:off x="-447306" y="3705217"/>
                <a:ext cx="1511186" cy="3683077"/>
                <a:chOff x="-447306" y="3705217"/>
                <a:chExt cx="1511186" cy="3683077"/>
              </a:xfrm>
            </p:grpSpPr>
            <p:sp>
              <p:nvSpPr>
                <p:cNvPr id="2014" name="Google Shape;2014;p41"/>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5" name="Google Shape;2015;p41"/>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6" name="Google Shape;2016;p41"/>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7" name="Google Shape;2017;p41"/>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8" name="Google Shape;2018;p41"/>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9" name="Google Shape;2019;p41"/>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0" name="Google Shape;2020;p41"/>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1" name="Google Shape;2021;p41"/>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2" name="Google Shape;2022;p41"/>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3" name="Google Shape;2023;p41"/>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4" name="Google Shape;2024;p41"/>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5" name="Google Shape;2025;p41"/>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6" name="Google Shape;2026;p41"/>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7" name="Google Shape;2027;p41"/>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28" name="Google Shape;2028;p41"/>
              <p:cNvGrpSpPr/>
              <p:nvPr/>
            </p:nvGrpSpPr>
            <p:grpSpPr>
              <a:xfrm>
                <a:off x="-131202" y="3705284"/>
                <a:ext cx="1190013" cy="3304167"/>
                <a:chOff x="-131202" y="3705284"/>
                <a:chExt cx="1190013" cy="3304167"/>
              </a:xfrm>
            </p:grpSpPr>
            <p:sp>
              <p:nvSpPr>
                <p:cNvPr id="2029" name="Google Shape;2029;p41"/>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0" name="Google Shape;2030;p41"/>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1" name="Google Shape;2031;p41"/>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2" name="Google Shape;2032;p41"/>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3" name="Google Shape;2033;p41"/>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4" name="Google Shape;2034;p41"/>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5" name="Google Shape;2035;p41"/>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6" name="Google Shape;2036;p41"/>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7" name="Google Shape;2037;p41"/>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8" name="Google Shape;2038;p41"/>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9" name="Google Shape;2039;p41"/>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0" name="Google Shape;2040;p41"/>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1" name="Google Shape;2041;p41"/>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2" name="Google Shape;2042;p41"/>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3" name="Google Shape;2043;p41"/>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sp>
        <p:nvSpPr>
          <p:cNvPr id="2044" name="Google Shape;2044;p41"/>
          <p:cNvSpPr/>
          <p:nvPr/>
        </p:nvSpPr>
        <p:spPr>
          <a:xfrm rot="-1831211">
            <a:off x="1415569" y="4327532"/>
            <a:ext cx="774943" cy="874804"/>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3">
  <p:cSld name="MAIN_POINT_2_1_1">
    <p:bg>
      <p:bgPr>
        <a:blipFill>
          <a:blip r:embed="rId2">
            <a:alphaModFix/>
          </a:blip>
          <a:stretch>
            <a:fillRect/>
          </a:stretch>
        </a:blipFill>
        <a:effectLst/>
      </p:bgPr>
    </p:bg>
    <p:spTree>
      <p:nvGrpSpPr>
        <p:cNvPr id="1" name="Shape 2045"/>
        <p:cNvGrpSpPr/>
        <p:nvPr/>
      </p:nvGrpSpPr>
      <p:grpSpPr>
        <a:xfrm>
          <a:off x="0" y="0"/>
          <a:ext cx="0" cy="0"/>
          <a:chOff x="0" y="0"/>
          <a:chExt cx="0" cy="0"/>
        </a:xfrm>
      </p:grpSpPr>
      <p:sp>
        <p:nvSpPr>
          <p:cNvPr id="2046" name="Google Shape;2046;p42"/>
          <p:cNvSpPr/>
          <p:nvPr/>
        </p:nvSpPr>
        <p:spPr>
          <a:xfrm rot="10800000">
            <a:off x="1650450" y="1210050"/>
            <a:ext cx="5843100" cy="27234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8" name="Google Shape;2048;p42"/>
          <p:cNvSpPr txBox="1">
            <a:spLocks noGrp="1"/>
          </p:cNvSpPr>
          <p:nvPr>
            <p:ph type="title" idx="2"/>
          </p:nvPr>
        </p:nvSpPr>
        <p:spPr>
          <a:xfrm>
            <a:off x="2271900" y="2694375"/>
            <a:ext cx="4600200" cy="66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9" name="Google Shape;2049;p42"/>
          <p:cNvSpPr/>
          <p:nvPr/>
        </p:nvSpPr>
        <p:spPr>
          <a:xfrm>
            <a:off x="7799550" y="3871425"/>
            <a:ext cx="1344440" cy="1267480"/>
          </a:xfrm>
          <a:custGeom>
            <a:avLst/>
            <a:gdLst/>
            <a:ahLst/>
            <a:cxnLst/>
            <a:rect l="l" t="t" r="r" b="b"/>
            <a:pathLst>
              <a:path w="35096" h="33087" extrusionOk="0">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0" name="Google Shape;2050;p42"/>
          <p:cNvGrpSpPr/>
          <p:nvPr/>
        </p:nvGrpSpPr>
        <p:grpSpPr>
          <a:xfrm>
            <a:off x="0" y="4130100"/>
            <a:ext cx="1189675" cy="1013400"/>
            <a:chOff x="2048125" y="3456125"/>
            <a:chExt cx="1189675" cy="1013400"/>
          </a:xfrm>
        </p:grpSpPr>
        <p:sp>
          <p:nvSpPr>
            <p:cNvPr id="2051" name="Google Shape;2051;p42"/>
            <p:cNvSpPr/>
            <p:nvPr/>
          </p:nvSpPr>
          <p:spPr>
            <a:xfrm>
              <a:off x="2763575" y="3456125"/>
              <a:ext cx="223775" cy="455250"/>
            </a:xfrm>
            <a:custGeom>
              <a:avLst/>
              <a:gdLst/>
              <a:ahLst/>
              <a:cxnLst/>
              <a:rect l="l" t="t" r="r" b="b"/>
              <a:pathLst>
                <a:path w="8951" h="18210" extrusionOk="0">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a:off x="2805600" y="3859725"/>
              <a:ext cx="432200" cy="245025"/>
            </a:xfrm>
            <a:custGeom>
              <a:avLst/>
              <a:gdLst/>
              <a:ahLst/>
              <a:cxnLst/>
              <a:rect l="l" t="t" r="r" b="b"/>
              <a:pathLst>
                <a:path w="17288" h="9801" extrusionOk="0">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a:off x="2557400" y="3662925"/>
              <a:ext cx="166675" cy="355825"/>
            </a:xfrm>
            <a:custGeom>
              <a:avLst/>
              <a:gdLst/>
              <a:ahLst/>
              <a:cxnLst/>
              <a:rect l="l" t="t" r="r" b="b"/>
              <a:pathLst>
                <a:path w="6667" h="14233" extrusionOk="0">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a:off x="2438225" y="3867275"/>
              <a:ext cx="151800" cy="330900"/>
            </a:xfrm>
            <a:custGeom>
              <a:avLst/>
              <a:gdLst/>
              <a:ahLst/>
              <a:cxnLst/>
              <a:rect l="l" t="t" r="r" b="b"/>
              <a:pathLst>
                <a:path w="6072" h="13236" extrusionOk="0">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a:off x="2601000" y="4185575"/>
              <a:ext cx="349250" cy="171175"/>
            </a:xfrm>
            <a:custGeom>
              <a:avLst/>
              <a:gdLst/>
              <a:ahLst/>
              <a:cxnLst/>
              <a:rect l="l" t="t" r="r" b="b"/>
              <a:pathLst>
                <a:path w="13970" h="6847" extrusionOk="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a:off x="2199750" y="4025400"/>
              <a:ext cx="176125" cy="345550"/>
            </a:xfrm>
            <a:custGeom>
              <a:avLst/>
              <a:gdLst/>
              <a:ahLst/>
              <a:cxnLst/>
              <a:rect l="l" t="t" r="r" b="b"/>
              <a:pathLst>
                <a:path w="7045" h="13822" extrusionOk="0">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a:off x="2048125" y="3612275"/>
              <a:ext cx="948325" cy="857250"/>
            </a:xfrm>
            <a:custGeom>
              <a:avLst/>
              <a:gdLst/>
              <a:ahLst/>
              <a:cxnLst/>
              <a:rect l="l" t="t" r="r" b="b"/>
              <a:pathLst>
                <a:path w="37933" h="34290" extrusionOk="0">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42"/>
          <p:cNvSpPr/>
          <p:nvPr/>
        </p:nvSpPr>
        <p:spPr>
          <a:xfrm rot="-10605945">
            <a:off x="8217722" y="-35474"/>
            <a:ext cx="900220" cy="949090"/>
          </a:xfrm>
          <a:custGeom>
            <a:avLst/>
            <a:gdLst/>
            <a:ahLst/>
            <a:cxnLst/>
            <a:rect l="l" t="t" r="r" b="b"/>
            <a:pathLst>
              <a:path w="21939" h="23130" extrusionOk="0">
                <a:moveTo>
                  <a:pt x="19638" y="0"/>
                </a:moveTo>
                <a:cubicBezTo>
                  <a:pt x="19638" y="0"/>
                  <a:pt x="19469" y="90"/>
                  <a:pt x="19218" y="269"/>
                </a:cubicBezTo>
                <a:cubicBezTo>
                  <a:pt x="19091" y="359"/>
                  <a:pt x="18944" y="472"/>
                  <a:pt x="18785" y="605"/>
                </a:cubicBezTo>
                <a:cubicBezTo>
                  <a:pt x="18628" y="737"/>
                  <a:pt x="18455" y="894"/>
                  <a:pt x="18279" y="1065"/>
                </a:cubicBezTo>
                <a:cubicBezTo>
                  <a:pt x="18105" y="1241"/>
                  <a:pt x="17920" y="1431"/>
                  <a:pt x="17743" y="1643"/>
                </a:cubicBezTo>
                <a:cubicBezTo>
                  <a:pt x="17563" y="1853"/>
                  <a:pt x="17385" y="2080"/>
                  <a:pt x="17211" y="2319"/>
                </a:cubicBezTo>
                <a:cubicBezTo>
                  <a:pt x="16864" y="2799"/>
                  <a:pt x="16543" y="3338"/>
                  <a:pt x="16260" y="3896"/>
                </a:cubicBezTo>
                <a:cubicBezTo>
                  <a:pt x="15985" y="4456"/>
                  <a:pt x="15747" y="5035"/>
                  <a:pt x="15568" y="5600"/>
                </a:cubicBezTo>
                <a:cubicBezTo>
                  <a:pt x="15389" y="6168"/>
                  <a:pt x="15270" y="6718"/>
                  <a:pt x="15201" y="7207"/>
                </a:cubicBezTo>
                <a:cubicBezTo>
                  <a:pt x="15132" y="7696"/>
                  <a:pt x="15116" y="8124"/>
                  <a:pt x="15122" y="8433"/>
                </a:cubicBezTo>
                <a:cubicBezTo>
                  <a:pt x="15123" y="8538"/>
                  <a:pt x="15129" y="8628"/>
                  <a:pt x="15132" y="8703"/>
                </a:cubicBezTo>
                <a:cubicBezTo>
                  <a:pt x="14157" y="10264"/>
                  <a:pt x="13095" y="11771"/>
                  <a:pt x="11942" y="13205"/>
                </a:cubicBezTo>
                <a:cubicBezTo>
                  <a:pt x="12025" y="12925"/>
                  <a:pt x="12110" y="12570"/>
                  <a:pt x="12175" y="12159"/>
                </a:cubicBezTo>
                <a:cubicBezTo>
                  <a:pt x="12251" y="11670"/>
                  <a:pt x="12295" y="11108"/>
                  <a:pt x="12289" y="10515"/>
                </a:cubicBezTo>
                <a:cubicBezTo>
                  <a:pt x="12285" y="9920"/>
                  <a:pt x="12224" y="9296"/>
                  <a:pt x="12120" y="8682"/>
                </a:cubicBezTo>
                <a:cubicBezTo>
                  <a:pt x="12013" y="8066"/>
                  <a:pt x="11861" y="7459"/>
                  <a:pt x="11667" y="6897"/>
                </a:cubicBezTo>
                <a:cubicBezTo>
                  <a:pt x="11569" y="6614"/>
                  <a:pt x="11467" y="6346"/>
                  <a:pt x="11355" y="6093"/>
                </a:cubicBezTo>
                <a:cubicBezTo>
                  <a:pt x="11245" y="5840"/>
                  <a:pt x="11125" y="5604"/>
                  <a:pt x="11010" y="5386"/>
                </a:cubicBezTo>
                <a:cubicBezTo>
                  <a:pt x="10889" y="5168"/>
                  <a:pt x="10773" y="4971"/>
                  <a:pt x="10658" y="4798"/>
                </a:cubicBezTo>
                <a:cubicBezTo>
                  <a:pt x="10544" y="4624"/>
                  <a:pt x="10437" y="4474"/>
                  <a:pt x="10341" y="4352"/>
                </a:cubicBezTo>
                <a:cubicBezTo>
                  <a:pt x="10154" y="4107"/>
                  <a:pt x="10018" y="3974"/>
                  <a:pt x="10018" y="3974"/>
                </a:cubicBezTo>
                <a:cubicBezTo>
                  <a:pt x="10018" y="3974"/>
                  <a:pt x="9934" y="4145"/>
                  <a:pt x="9839" y="4440"/>
                </a:cubicBezTo>
                <a:cubicBezTo>
                  <a:pt x="9789" y="4587"/>
                  <a:pt x="9740" y="4764"/>
                  <a:pt x="9689" y="4968"/>
                </a:cubicBezTo>
                <a:cubicBezTo>
                  <a:pt x="9642" y="5169"/>
                  <a:pt x="9596" y="5396"/>
                  <a:pt x="9556" y="5639"/>
                </a:cubicBezTo>
                <a:cubicBezTo>
                  <a:pt x="9521" y="5883"/>
                  <a:pt x="9485" y="6146"/>
                  <a:pt x="9466" y="6421"/>
                </a:cubicBezTo>
                <a:cubicBezTo>
                  <a:pt x="9446" y="6696"/>
                  <a:pt x="9437" y="6985"/>
                  <a:pt x="9442" y="7282"/>
                </a:cubicBezTo>
                <a:cubicBezTo>
                  <a:pt x="9446" y="7875"/>
                  <a:pt x="9507" y="8498"/>
                  <a:pt x="9613" y="9113"/>
                </a:cubicBezTo>
                <a:cubicBezTo>
                  <a:pt x="9721" y="9729"/>
                  <a:pt x="9874" y="10336"/>
                  <a:pt x="10068" y="10898"/>
                </a:cubicBezTo>
                <a:cubicBezTo>
                  <a:pt x="10259" y="11458"/>
                  <a:pt x="10492" y="11974"/>
                  <a:pt x="10727" y="12410"/>
                </a:cubicBezTo>
                <a:cubicBezTo>
                  <a:pt x="10963" y="12842"/>
                  <a:pt x="11203" y="13199"/>
                  <a:pt x="11392" y="13443"/>
                </a:cubicBezTo>
                <a:cubicBezTo>
                  <a:pt x="11459" y="13529"/>
                  <a:pt x="11517" y="13604"/>
                  <a:pt x="11568" y="13660"/>
                </a:cubicBezTo>
                <a:cubicBezTo>
                  <a:pt x="10392" y="15080"/>
                  <a:pt x="9130" y="16422"/>
                  <a:pt x="7770" y="17660"/>
                </a:cubicBezTo>
                <a:cubicBezTo>
                  <a:pt x="7788" y="17604"/>
                  <a:pt x="7809" y="17543"/>
                  <a:pt x="7832" y="17474"/>
                </a:cubicBezTo>
                <a:cubicBezTo>
                  <a:pt x="7929" y="17180"/>
                  <a:pt x="8036" y="16766"/>
                  <a:pt x="8112" y="16277"/>
                </a:cubicBezTo>
                <a:cubicBezTo>
                  <a:pt x="8188" y="15788"/>
                  <a:pt x="8234" y="15225"/>
                  <a:pt x="8227" y="14634"/>
                </a:cubicBezTo>
                <a:cubicBezTo>
                  <a:pt x="8220" y="14039"/>
                  <a:pt x="8161" y="13416"/>
                  <a:pt x="8055" y="12800"/>
                </a:cubicBezTo>
                <a:cubicBezTo>
                  <a:pt x="7948" y="12184"/>
                  <a:pt x="7799" y="11577"/>
                  <a:pt x="7603" y="11014"/>
                </a:cubicBezTo>
                <a:cubicBezTo>
                  <a:pt x="7508" y="10736"/>
                  <a:pt x="7403" y="10464"/>
                  <a:pt x="7291" y="10212"/>
                </a:cubicBezTo>
                <a:cubicBezTo>
                  <a:pt x="7183" y="9960"/>
                  <a:pt x="7060" y="9723"/>
                  <a:pt x="6946" y="9506"/>
                </a:cubicBezTo>
                <a:cubicBezTo>
                  <a:pt x="6828" y="9287"/>
                  <a:pt x="6709" y="9090"/>
                  <a:pt x="6594" y="8917"/>
                </a:cubicBezTo>
                <a:cubicBezTo>
                  <a:pt x="6480" y="8745"/>
                  <a:pt x="6374" y="8593"/>
                  <a:pt x="6279" y="8469"/>
                </a:cubicBezTo>
                <a:cubicBezTo>
                  <a:pt x="6091" y="8226"/>
                  <a:pt x="5954" y="8092"/>
                  <a:pt x="5954" y="8092"/>
                </a:cubicBezTo>
                <a:cubicBezTo>
                  <a:pt x="5954" y="8092"/>
                  <a:pt x="5870" y="8263"/>
                  <a:pt x="5775" y="8558"/>
                </a:cubicBezTo>
                <a:cubicBezTo>
                  <a:pt x="5728" y="8705"/>
                  <a:pt x="5676" y="8882"/>
                  <a:pt x="5625" y="9082"/>
                </a:cubicBezTo>
                <a:cubicBezTo>
                  <a:pt x="5578" y="9286"/>
                  <a:pt x="5532" y="9510"/>
                  <a:pt x="5494" y="9755"/>
                </a:cubicBezTo>
                <a:cubicBezTo>
                  <a:pt x="5457" y="9999"/>
                  <a:pt x="5422" y="10264"/>
                  <a:pt x="5407" y="10538"/>
                </a:cubicBezTo>
                <a:cubicBezTo>
                  <a:pt x="5385" y="10813"/>
                  <a:pt x="5376" y="11103"/>
                  <a:pt x="5381" y="11398"/>
                </a:cubicBezTo>
                <a:cubicBezTo>
                  <a:pt x="5387" y="11991"/>
                  <a:pt x="5448" y="12613"/>
                  <a:pt x="5555" y="13231"/>
                </a:cubicBezTo>
                <a:cubicBezTo>
                  <a:pt x="5663" y="13847"/>
                  <a:pt x="5815" y="14453"/>
                  <a:pt x="6010" y="15016"/>
                </a:cubicBezTo>
                <a:cubicBezTo>
                  <a:pt x="6203" y="15577"/>
                  <a:pt x="6434" y="16090"/>
                  <a:pt x="6669" y="16525"/>
                </a:cubicBezTo>
                <a:cubicBezTo>
                  <a:pt x="6906" y="16959"/>
                  <a:pt x="7144" y="17313"/>
                  <a:pt x="7334" y="17558"/>
                </a:cubicBezTo>
                <a:cubicBezTo>
                  <a:pt x="7427" y="17680"/>
                  <a:pt x="7508" y="17775"/>
                  <a:pt x="7565" y="17839"/>
                </a:cubicBezTo>
                <a:cubicBezTo>
                  <a:pt x="7042" y="18310"/>
                  <a:pt x="6504" y="18765"/>
                  <a:pt x="5951" y="19204"/>
                </a:cubicBezTo>
                <a:cubicBezTo>
                  <a:pt x="5272" y="19741"/>
                  <a:pt x="4563" y="20279"/>
                  <a:pt x="3826" y="20786"/>
                </a:cubicBezTo>
                <a:cubicBezTo>
                  <a:pt x="3852" y="20717"/>
                  <a:pt x="3883" y="20633"/>
                  <a:pt x="3913" y="20535"/>
                </a:cubicBezTo>
                <a:cubicBezTo>
                  <a:pt x="4009" y="20240"/>
                  <a:pt x="4118" y="19826"/>
                  <a:pt x="4193" y="19337"/>
                </a:cubicBezTo>
                <a:cubicBezTo>
                  <a:pt x="4271" y="18848"/>
                  <a:pt x="4317" y="18284"/>
                  <a:pt x="4309" y="17694"/>
                </a:cubicBezTo>
                <a:cubicBezTo>
                  <a:pt x="4303" y="17099"/>
                  <a:pt x="4245" y="16477"/>
                  <a:pt x="4139" y="15860"/>
                </a:cubicBezTo>
                <a:cubicBezTo>
                  <a:pt x="4032" y="15245"/>
                  <a:pt x="3883" y="14637"/>
                  <a:pt x="3689" y="14077"/>
                </a:cubicBezTo>
                <a:cubicBezTo>
                  <a:pt x="3592" y="13795"/>
                  <a:pt x="3485" y="13526"/>
                  <a:pt x="3375" y="13273"/>
                </a:cubicBezTo>
                <a:cubicBezTo>
                  <a:pt x="3267" y="13021"/>
                  <a:pt x="3144" y="12784"/>
                  <a:pt x="3030" y="12566"/>
                </a:cubicBezTo>
                <a:cubicBezTo>
                  <a:pt x="2911" y="12350"/>
                  <a:pt x="2793" y="12152"/>
                  <a:pt x="2678" y="11977"/>
                </a:cubicBezTo>
                <a:cubicBezTo>
                  <a:pt x="2564" y="11803"/>
                  <a:pt x="2457" y="11655"/>
                  <a:pt x="2362" y="11533"/>
                </a:cubicBezTo>
                <a:cubicBezTo>
                  <a:pt x="2174" y="11288"/>
                  <a:pt x="2038" y="11152"/>
                  <a:pt x="2038" y="11152"/>
                </a:cubicBezTo>
                <a:cubicBezTo>
                  <a:pt x="2038" y="11152"/>
                  <a:pt x="1954" y="11325"/>
                  <a:pt x="1857" y="11618"/>
                </a:cubicBezTo>
                <a:cubicBezTo>
                  <a:pt x="1810" y="11765"/>
                  <a:pt x="1761" y="11944"/>
                  <a:pt x="1711" y="12144"/>
                </a:cubicBezTo>
                <a:cubicBezTo>
                  <a:pt x="1662" y="12346"/>
                  <a:pt x="1617" y="12572"/>
                  <a:pt x="1578" y="12816"/>
                </a:cubicBezTo>
                <a:cubicBezTo>
                  <a:pt x="1543" y="13060"/>
                  <a:pt x="1506" y="13324"/>
                  <a:pt x="1489" y="13599"/>
                </a:cubicBezTo>
                <a:cubicBezTo>
                  <a:pt x="1468" y="13874"/>
                  <a:pt x="1458" y="14163"/>
                  <a:pt x="1463" y="14461"/>
                </a:cubicBezTo>
                <a:cubicBezTo>
                  <a:pt x="1468" y="15056"/>
                  <a:pt x="1529" y="15678"/>
                  <a:pt x="1634" y="16294"/>
                </a:cubicBezTo>
                <a:cubicBezTo>
                  <a:pt x="1746" y="16908"/>
                  <a:pt x="1894" y="17517"/>
                  <a:pt x="2090" y="18078"/>
                </a:cubicBezTo>
                <a:cubicBezTo>
                  <a:pt x="2281" y="18640"/>
                  <a:pt x="2513" y="19152"/>
                  <a:pt x="2748" y="19588"/>
                </a:cubicBezTo>
                <a:cubicBezTo>
                  <a:pt x="2985" y="20023"/>
                  <a:pt x="3225" y="20376"/>
                  <a:pt x="3415" y="20621"/>
                </a:cubicBezTo>
                <a:cubicBezTo>
                  <a:pt x="3508" y="20745"/>
                  <a:pt x="3591" y="20843"/>
                  <a:pt x="3650" y="20908"/>
                </a:cubicBezTo>
                <a:cubicBezTo>
                  <a:pt x="2567" y="21637"/>
                  <a:pt x="1425" y="22285"/>
                  <a:pt x="230" y="22724"/>
                </a:cubicBezTo>
                <a:cubicBezTo>
                  <a:pt x="1" y="22805"/>
                  <a:pt x="103" y="23130"/>
                  <a:pt x="309" y="23130"/>
                </a:cubicBezTo>
                <a:cubicBezTo>
                  <a:pt x="333" y="23130"/>
                  <a:pt x="359" y="23125"/>
                  <a:pt x="385" y="23115"/>
                </a:cubicBezTo>
                <a:cubicBezTo>
                  <a:pt x="2152" y="22463"/>
                  <a:pt x="3826" y="21374"/>
                  <a:pt x="5352" y="20211"/>
                </a:cubicBezTo>
                <a:cubicBezTo>
                  <a:pt x="5425" y="20253"/>
                  <a:pt x="5535" y="20311"/>
                  <a:pt x="5671" y="20372"/>
                </a:cubicBezTo>
                <a:cubicBezTo>
                  <a:pt x="5951" y="20502"/>
                  <a:pt x="6353" y="20658"/>
                  <a:pt x="6828" y="20789"/>
                </a:cubicBezTo>
                <a:cubicBezTo>
                  <a:pt x="7303" y="20921"/>
                  <a:pt x="7857" y="21034"/>
                  <a:pt x="8447" y="21098"/>
                </a:cubicBezTo>
                <a:cubicBezTo>
                  <a:pt x="8841" y="21140"/>
                  <a:pt x="9252" y="21160"/>
                  <a:pt x="9667" y="21160"/>
                </a:cubicBezTo>
                <a:cubicBezTo>
                  <a:pt x="9873" y="21160"/>
                  <a:pt x="10079" y="21155"/>
                  <a:pt x="10285" y="21145"/>
                </a:cubicBezTo>
                <a:cubicBezTo>
                  <a:pt x="10911" y="21110"/>
                  <a:pt x="11531" y="21032"/>
                  <a:pt x="12110" y="20904"/>
                </a:cubicBezTo>
                <a:cubicBezTo>
                  <a:pt x="12401" y="20841"/>
                  <a:pt x="12679" y="20768"/>
                  <a:pt x="12945" y="20688"/>
                </a:cubicBezTo>
                <a:cubicBezTo>
                  <a:pt x="13209" y="20609"/>
                  <a:pt x="13457" y="20517"/>
                  <a:pt x="13689" y="20427"/>
                </a:cubicBezTo>
                <a:cubicBezTo>
                  <a:pt x="13919" y="20335"/>
                  <a:pt x="14127" y="20242"/>
                  <a:pt x="14315" y="20147"/>
                </a:cubicBezTo>
                <a:cubicBezTo>
                  <a:pt x="14501" y="20054"/>
                  <a:pt x="14662" y="19965"/>
                  <a:pt x="14793" y="19886"/>
                </a:cubicBezTo>
                <a:cubicBezTo>
                  <a:pt x="15059" y="19727"/>
                  <a:pt x="15209" y="19609"/>
                  <a:pt x="15209" y="19609"/>
                </a:cubicBezTo>
                <a:cubicBezTo>
                  <a:pt x="15209" y="19609"/>
                  <a:pt x="15047" y="19505"/>
                  <a:pt x="14769" y="19377"/>
                </a:cubicBezTo>
                <a:cubicBezTo>
                  <a:pt x="14626" y="19311"/>
                  <a:pt x="14457" y="19239"/>
                  <a:pt x="14261" y="19167"/>
                </a:cubicBezTo>
                <a:cubicBezTo>
                  <a:pt x="14068" y="19094"/>
                  <a:pt x="13848" y="19024"/>
                  <a:pt x="13610" y="18956"/>
                </a:cubicBezTo>
                <a:cubicBezTo>
                  <a:pt x="13372" y="18894"/>
                  <a:pt x="13115" y="18826"/>
                  <a:pt x="12843" y="18778"/>
                </a:cubicBezTo>
                <a:cubicBezTo>
                  <a:pt x="12569" y="18726"/>
                  <a:pt x="12285" y="18683"/>
                  <a:pt x="11990" y="18651"/>
                </a:cubicBezTo>
                <a:cubicBezTo>
                  <a:pt x="11611" y="18610"/>
                  <a:pt x="11218" y="18590"/>
                  <a:pt x="10819" y="18590"/>
                </a:cubicBezTo>
                <a:cubicBezTo>
                  <a:pt x="10597" y="18590"/>
                  <a:pt x="10373" y="18596"/>
                  <a:pt x="10149" y="18608"/>
                </a:cubicBezTo>
                <a:cubicBezTo>
                  <a:pt x="9527" y="18643"/>
                  <a:pt x="8904" y="18723"/>
                  <a:pt x="8326" y="18849"/>
                </a:cubicBezTo>
                <a:cubicBezTo>
                  <a:pt x="7745" y="18975"/>
                  <a:pt x="7207" y="19144"/>
                  <a:pt x="6747" y="19326"/>
                </a:cubicBezTo>
                <a:cubicBezTo>
                  <a:pt x="6522" y="19415"/>
                  <a:pt x="6316" y="19510"/>
                  <a:pt x="6133" y="19601"/>
                </a:cubicBezTo>
                <a:cubicBezTo>
                  <a:pt x="6244" y="19510"/>
                  <a:pt x="6359" y="19418"/>
                  <a:pt x="6472" y="19326"/>
                </a:cubicBezTo>
                <a:cubicBezTo>
                  <a:pt x="7559" y="18440"/>
                  <a:pt x="8586" y="17492"/>
                  <a:pt x="9564" y="16496"/>
                </a:cubicBezTo>
                <a:cubicBezTo>
                  <a:pt x="9621" y="16525"/>
                  <a:pt x="9688" y="16557"/>
                  <a:pt x="9766" y="16592"/>
                </a:cubicBezTo>
                <a:cubicBezTo>
                  <a:pt x="10047" y="16722"/>
                  <a:pt x="10446" y="16878"/>
                  <a:pt x="10921" y="17011"/>
                </a:cubicBezTo>
                <a:cubicBezTo>
                  <a:pt x="11398" y="17144"/>
                  <a:pt x="11952" y="17255"/>
                  <a:pt x="12540" y="17318"/>
                </a:cubicBezTo>
                <a:cubicBezTo>
                  <a:pt x="12930" y="17360"/>
                  <a:pt x="13338" y="17381"/>
                  <a:pt x="13750" y="17381"/>
                </a:cubicBezTo>
                <a:cubicBezTo>
                  <a:pt x="13959" y="17381"/>
                  <a:pt x="14170" y="17376"/>
                  <a:pt x="14380" y="17365"/>
                </a:cubicBezTo>
                <a:cubicBezTo>
                  <a:pt x="15005" y="17332"/>
                  <a:pt x="15626" y="17252"/>
                  <a:pt x="16205" y="17127"/>
                </a:cubicBezTo>
                <a:cubicBezTo>
                  <a:pt x="16496" y="17066"/>
                  <a:pt x="16774" y="16992"/>
                  <a:pt x="17040" y="16911"/>
                </a:cubicBezTo>
                <a:cubicBezTo>
                  <a:pt x="17303" y="16832"/>
                  <a:pt x="17553" y="16739"/>
                  <a:pt x="17783" y="16648"/>
                </a:cubicBezTo>
                <a:cubicBezTo>
                  <a:pt x="18014" y="16557"/>
                  <a:pt x="18223" y="16463"/>
                  <a:pt x="18409" y="16372"/>
                </a:cubicBezTo>
                <a:cubicBezTo>
                  <a:pt x="18594" y="16278"/>
                  <a:pt x="18755" y="16190"/>
                  <a:pt x="18889" y="16110"/>
                </a:cubicBezTo>
                <a:cubicBezTo>
                  <a:pt x="19155" y="15951"/>
                  <a:pt x="19305" y="15834"/>
                  <a:pt x="19305" y="15834"/>
                </a:cubicBezTo>
                <a:cubicBezTo>
                  <a:pt x="19305" y="15834"/>
                  <a:pt x="19143" y="15730"/>
                  <a:pt x="18865" y="15600"/>
                </a:cubicBezTo>
                <a:cubicBezTo>
                  <a:pt x="18721" y="15536"/>
                  <a:pt x="18552" y="15462"/>
                  <a:pt x="18357" y="15390"/>
                </a:cubicBezTo>
                <a:cubicBezTo>
                  <a:pt x="18163" y="15317"/>
                  <a:pt x="17945" y="15247"/>
                  <a:pt x="17706" y="15180"/>
                </a:cubicBezTo>
                <a:cubicBezTo>
                  <a:pt x="17469" y="15115"/>
                  <a:pt x="17211" y="15050"/>
                  <a:pt x="16941" y="14998"/>
                </a:cubicBezTo>
                <a:cubicBezTo>
                  <a:pt x="16668" y="14947"/>
                  <a:pt x="16383" y="14904"/>
                  <a:pt x="16088" y="14872"/>
                </a:cubicBezTo>
                <a:cubicBezTo>
                  <a:pt x="15702" y="14831"/>
                  <a:pt x="15301" y="14811"/>
                  <a:pt x="14895" y="14811"/>
                </a:cubicBezTo>
                <a:cubicBezTo>
                  <a:pt x="14681" y="14811"/>
                  <a:pt x="14465" y="14817"/>
                  <a:pt x="14249" y="14828"/>
                </a:cubicBezTo>
                <a:cubicBezTo>
                  <a:pt x="13624" y="14865"/>
                  <a:pt x="13003" y="14943"/>
                  <a:pt x="12424" y="15069"/>
                </a:cubicBezTo>
                <a:cubicBezTo>
                  <a:pt x="11843" y="15195"/>
                  <a:pt x="11303" y="15363"/>
                  <a:pt x="10845" y="15546"/>
                </a:cubicBezTo>
                <a:cubicBezTo>
                  <a:pt x="10605" y="15643"/>
                  <a:pt x="10386" y="15742"/>
                  <a:pt x="10194" y="15837"/>
                </a:cubicBezTo>
                <a:cubicBezTo>
                  <a:pt x="11126" y="14843"/>
                  <a:pt x="12010" y="13804"/>
                  <a:pt x="12843" y="12726"/>
                </a:cubicBezTo>
                <a:cubicBezTo>
                  <a:pt x="12908" y="12739"/>
                  <a:pt x="12988" y="12749"/>
                  <a:pt x="13075" y="12761"/>
                </a:cubicBezTo>
                <a:cubicBezTo>
                  <a:pt x="13321" y="12790"/>
                  <a:pt x="13643" y="12814"/>
                  <a:pt x="14016" y="12814"/>
                </a:cubicBezTo>
                <a:cubicBezTo>
                  <a:pt x="14109" y="12814"/>
                  <a:pt x="14206" y="12812"/>
                  <a:pt x="14305" y="12809"/>
                </a:cubicBezTo>
                <a:cubicBezTo>
                  <a:pt x="14801" y="12792"/>
                  <a:pt x="15360" y="12731"/>
                  <a:pt x="15941" y="12612"/>
                </a:cubicBezTo>
                <a:cubicBezTo>
                  <a:pt x="16522" y="12495"/>
                  <a:pt x="17124" y="12318"/>
                  <a:pt x="17708" y="12100"/>
                </a:cubicBezTo>
                <a:cubicBezTo>
                  <a:pt x="18293" y="11878"/>
                  <a:pt x="18860" y="11617"/>
                  <a:pt x="19377" y="11320"/>
                </a:cubicBezTo>
                <a:cubicBezTo>
                  <a:pt x="19634" y="11173"/>
                  <a:pt x="19878" y="11021"/>
                  <a:pt x="20106" y="10863"/>
                </a:cubicBezTo>
                <a:cubicBezTo>
                  <a:pt x="20335" y="10709"/>
                  <a:pt x="20543" y="10545"/>
                  <a:pt x="20737" y="10389"/>
                </a:cubicBezTo>
                <a:cubicBezTo>
                  <a:pt x="20928" y="10232"/>
                  <a:pt x="21100" y="10079"/>
                  <a:pt x="21249" y="9935"/>
                </a:cubicBezTo>
                <a:cubicBezTo>
                  <a:pt x="21398" y="9790"/>
                  <a:pt x="21526" y="9656"/>
                  <a:pt x="21627" y="9541"/>
                </a:cubicBezTo>
                <a:cubicBezTo>
                  <a:pt x="21833" y="9312"/>
                  <a:pt x="21939" y="9151"/>
                  <a:pt x="21939" y="9151"/>
                </a:cubicBezTo>
                <a:cubicBezTo>
                  <a:pt x="21939" y="9151"/>
                  <a:pt x="21754" y="9102"/>
                  <a:pt x="21448" y="9064"/>
                </a:cubicBezTo>
                <a:cubicBezTo>
                  <a:pt x="21292" y="9044"/>
                  <a:pt x="21112" y="9029"/>
                  <a:pt x="20902" y="9018"/>
                </a:cubicBezTo>
                <a:cubicBezTo>
                  <a:pt x="20782" y="9011"/>
                  <a:pt x="20653" y="9008"/>
                  <a:pt x="20517" y="9008"/>
                </a:cubicBezTo>
                <a:cubicBezTo>
                  <a:pt x="20421" y="9008"/>
                  <a:pt x="20322" y="9010"/>
                  <a:pt x="20219" y="9012"/>
                </a:cubicBezTo>
                <a:cubicBezTo>
                  <a:pt x="19973" y="9024"/>
                  <a:pt x="19707" y="9040"/>
                  <a:pt x="19434" y="9073"/>
                </a:cubicBezTo>
                <a:cubicBezTo>
                  <a:pt x="19158" y="9105"/>
                  <a:pt x="18874" y="9151"/>
                  <a:pt x="18582" y="9211"/>
                </a:cubicBezTo>
                <a:cubicBezTo>
                  <a:pt x="18001" y="9330"/>
                  <a:pt x="17399" y="9507"/>
                  <a:pt x="16817" y="9727"/>
                </a:cubicBezTo>
                <a:cubicBezTo>
                  <a:pt x="16231" y="9951"/>
                  <a:pt x="15666" y="10212"/>
                  <a:pt x="15151" y="10510"/>
                </a:cubicBezTo>
                <a:cubicBezTo>
                  <a:pt x="14643" y="10799"/>
                  <a:pt x="14192" y="11115"/>
                  <a:pt x="13815" y="11424"/>
                </a:cubicBezTo>
                <a:cubicBezTo>
                  <a:pt x="14481" y="10493"/>
                  <a:pt x="15114" y="9536"/>
                  <a:pt x="15716" y="8560"/>
                </a:cubicBezTo>
                <a:cubicBezTo>
                  <a:pt x="15945" y="8385"/>
                  <a:pt x="16222" y="8156"/>
                  <a:pt x="16513" y="7870"/>
                </a:cubicBezTo>
                <a:cubicBezTo>
                  <a:pt x="16864" y="7520"/>
                  <a:pt x="17234" y="7095"/>
                  <a:pt x="17581" y="6614"/>
                </a:cubicBezTo>
                <a:cubicBezTo>
                  <a:pt x="17929" y="6132"/>
                  <a:pt x="18250" y="5596"/>
                  <a:pt x="18533" y="5038"/>
                </a:cubicBezTo>
                <a:cubicBezTo>
                  <a:pt x="18813" y="4480"/>
                  <a:pt x="19053" y="3901"/>
                  <a:pt x="19232" y="3334"/>
                </a:cubicBezTo>
                <a:cubicBezTo>
                  <a:pt x="19320" y="3051"/>
                  <a:pt x="19395" y="2773"/>
                  <a:pt x="19456" y="2502"/>
                </a:cubicBezTo>
                <a:cubicBezTo>
                  <a:pt x="19518" y="2235"/>
                  <a:pt x="19560" y="1972"/>
                  <a:pt x="19599" y="1727"/>
                </a:cubicBezTo>
                <a:cubicBezTo>
                  <a:pt x="19632" y="1483"/>
                  <a:pt x="19654" y="1253"/>
                  <a:pt x="19664" y="1046"/>
                </a:cubicBezTo>
                <a:cubicBezTo>
                  <a:pt x="19677" y="836"/>
                  <a:pt x="19680" y="656"/>
                  <a:pt x="19675" y="498"/>
                </a:cubicBezTo>
                <a:cubicBezTo>
                  <a:pt x="19670" y="191"/>
                  <a:pt x="19638" y="0"/>
                  <a:pt x="19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2">
  <p:cSld name="TITLE_ONLY_1">
    <p:bg>
      <p:bgPr>
        <a:blipFill>
          <a:blip r:embed="rId2">
            <a:alphaModFix/>
          </a:blip>
          <a:stretch>
            <a:fillRect/>
          </a:stretch>
        </a:blipFill>
        <a:effectLst/>
      </p:bgPr>
    </p:bg>
    <p:spTree>
      <p:nvGrpSpPr>
        <p:cNvPr id="1" name="Shape 2059"/>
        <p:cNvGrpSpPr/>
        <p:nvPr/>
      </p:nvGrpSpPr>
      <p:grpSpPr>
        <a:xfrm>
          <a:off x="0" y="0"/>
          <a:ext cx="0" cy="0"/>
          <a:chOff x="0" y="0"/>
          <a:chExt cx="0" cy="0"/>
        </a:xfrm>
      </p:grpSpPr>
      <p:sp>
        <p:nvSpPr>
          <p:cNvPr id="2060" name="Google Shape;2060;p43"/>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61" name="Google Shape;2061;p43"/>
          <p:cNvSpPr/>
          <p:nvPr/>
        </p:nvSpPr>
        <p:spPr>
          <a:xfrm>
            <a:off x="4269903" y="4476169"/>
            <a:ext cx="390252" cy="374369"/>
          </a:xfrm>
          <a:custGeom>
            <a:avLst/>
            <a:gdLst/>
            <a:ahLst/>
            <a:cxnLst/>
            <a:rect l="l" t="t" r="r" b="b"/>
            <a:pathLst>
              <a:path w="536429" h="514597" extrusionOk="0">
                <a:moveTo>
                  <a:pt x="550" y="141915"/>
                </a:moveTo>
                <a:cubicBezTo>
                  <a:pt x="2360" y="151399"/>
                  <a:pt x="3884" y="157754"/>
                  <a:pt x="5694" y="163066"/>
                </a:cubicBezTo>
                <a:cubicBezTo>
                  <a:pt x="6742" y="166101"/>
                  <a:pt x="8456" y="171223"/>
                  <a:pt x="9409" y="174353"/>
                </a:cubicBezTo>
                <a:cubicBezTo>
                  <a:pt x="10456" y="177577"/>
                  <a:pt x="11790" y="181371"/>
                  <a:pt x="12361" y="182794"/>
                </a:cubicBezTo>
                <a:cubicBezTo>
                  <a:pt x="12933" y="184217"/>
                  <a:pt x="13409" y="186873"/>
                  <a:pt x="13504" y="188580"/>
                </a:cubicBezTo>
                <a:cubicBezTo>
                  <a:pt x="13504" y="190287"/>
                  <a:pt x="14076" y="193038"/>
                  <a:pt x="14743" y="194460"/>
                </a:cubicBezTo>
                <a:cubicBezTo>
                  <a:pt x="15981" y="197211"/>
                  <a:pt x="17124" y="202523"/>
                  <a:pt x="19410" y="214758"/>
                </a:cubicBezTo>
                <a:cubicBezTo>
                  <a:pt x="20077" y="218172"/>
                  <a:pt x="21124" y="223863"/>
                  <a:pt x="21791" y="227468"/>
                </a:cubicBezTo>
                <a:cubicBezTo>
                  <a:pt x="23029" y="234297"/>
                  <a:pt x="25982" y="253741"/>
                  <a:pt x="27697" y="267588"/>
                </a:cubicBezTo>
                <a:cubicBezTo>
                  <a:pt x="29983" y="285799"/>
                  <a:pt x="32269" y="300216"/>
                  <a:pt x="34174" y="310175"/>
                </a:cubicBezTo>
                <a:cubicBezTo>
                  <a:pt x="34555" y="311977"/>
                  <a:pt x="35317" y="314443"/>
                  <a:pt x="35888" y="315581"/>
                </a:cubicBezTo>
                <a:cubicBezTo>
                  <a:pt x="36460" y="316815"/>
                  <a:pt x="37222" y="320229"/>
                  <a:pt x="37603" y="323264"/>
                </a:cubicBezTo>
                <a:cubicBezTo>
                  <a:pt x="37984" y="326204"/>
                  <a:pt x="39317" y="330757"/>
                  <a:pt x="40555" y="333128"/>
                </a:cubicBezTo>
                <a:cubicBezTo>
                  <a:pt x="43794" y="339293"/>
                  <a:pt x="47509" y="347166"/>
                  <a:pt x="49033" y="350960"/>
                </a:cubicBezTo>
                <a:cubicBezTo>
                  <a:pt x="49795" y="352762"/>
                  <a:pt x="51604" y="356745"/>
                  <a:pt x="53224" y="359686"/>
                </a:cubicBezTo>
                <a:cubicBezTo>
                  <a:pt x="54748" y="362626"/>
                  <a:pt x="56843" y="366610"/>
                  <a:pt x="57796" y="368412"/>
                </a:cubicBezTo>
                <a:cubicBezTo>
                  <a:pt x="58748" y="370214"/>
                  <a:pt x="60463" y="374292"/>
                  <a:pt x="61510" y="377517"/>
                </a:cubicBezTo>
                <a:cubicBezTo>
                  <a:pt x="63415" y="383303"/>
                  <a:pt x="63892" y="385959"/>
                  <a:pt x="66559" y="406636"/>
                </a:cubicBezTo>
                <a:cubicBezTo>
                  <a:pt x="68178" y="418871"/>
                  <a:pt x="69607" y="424847"/>
                  <a:pt x="72559" y="430727"/>
                </a:cubicBezTo>
                <a:cubicBezTo>
                  <a:pt x="73798" y="433193"/>
                  <a:pt x="75036" y="436133"/>
                  <a:pt x="75322" y="437366"/>
                </a:cubicBezTo>
                <a:cubicBezTo>
                  <a:pt x="75893" y="439453"/>
                  <a:pt x="77322" y="441635"/>
                  <a:pt x="83418" y="449886"/>
                </a:cubicBezTo>
                <a:cubicBezTo>
                  <a:pt x="84656" y="451594"/>
                  <a:pt x="87704" y="454534"/>
                  <a:pt x="90085" y="456431"/>
                </a:cubicBezTo>
                <a:cubicBezTo>
                  <a:pt x="92467" y="458328"/>
                  <a:pt x="95991" y="461363"/>
                  <a:pt x="97801" y="463165"/>
                </a:cubicBezTo>
                <a:cubicBezTo>
                  <a:pt x="101896" y="467149"/>
                  <a:pt x="122470" y="479574"/>
                  <a:pt x="127423" y="481186"/>
                </a:cubicBezTo>
                <a:cubicBezTo>
                  <a:pt x="129328" y="481755"/>
                  <a:pt x="131710" y="482704"/>
                  <a:pt x="132662" y="483273"/>
                </a:cubicBezTo>
                <a:cubicBezTo>
                  <a:pt x="135710" y="484885"/>
                  <a:pt x="158570" y="491620"/>
                  <a:pt x="174001" y="495603"/>
                </a:cubicBezTo>
                <a:cubicBezTo>
                  <a:pt x="178192" y="496646"/>
                  <a:pt x="186383" y="498923"/>
                  <a:pt x="192193" y="500725"/>
                </a:cubicBezTo>
                <a:cubicBezTo>
                  <a:pt x="202957" y="503950"/>
                  <a:pt x="207148" y="504993"/>
                  <a:pt x="218578" y="507364"/>
                </a:cubicBezTo>
                <a:cubicBezTo>
                  <a:pt x="223721" y="508408"/>
                  <a:pt x="226674" y="508597"/>
                  <a:pt x="234580" y="508123"/>
                </a:cubicBezTo>
                <a:cubicBezTo>
                  <a:pt x="247153" y="507364"/>
                  <a:pt x="252772" y="507459"/>
                  <a:pt x="254582" y="508313"/>
                </a:cubicBezTo>
                <a:cubicBezTo>
                  <a:pt x="257535" y="509736"/>
                  <a:pt x="283348" y="513719"/>
                  <a:pt x="294206" y="514288"/>
                </a:cubicBezTo>
                <a:cubicBezTo>
                  <a:pt x="308303" y="515142"/>
                  <a:pt x="317828" y="514288"/>
                  <a:pt x="332211" y="510969"/>
                </a:cubicBezTo>
                <a:cubicBezTo>
                  <a:pt x="344784" y="508028"/>
                  <a:pt x="354499" y="505183"/>
                  <a:pt x="360786" y="502622"/>
                </a:cubicBezTo>
                <a:cubicBezTo>
                  <a:pt x="364691" y="501010"/>
                  <a:pt x="368596" y="499682"/>
                  <a:pt x="369549" y="499682"/>
                </a:cubicBezTo>
                <a:cubicBezTo>
                  <a:pt x="374788" y="499682"/>
                  <a:pt x="392790" y="492284"/>
                  <a:pt x="400600" y="486972"/>
                </a:cubicBezTo>
                <a:cubicBezTo>
                  <a:pt x="413173" y="478341"/>
                  <a:pt x="416983" y="475685"/>
                  <a:pt x="420222" y="472650"/>
                </a:cubicBezTo>
                <a:cubicBezTo>
                  <a:pt x="425175" y="468192"/>
                  <a:pt x="433366" y="457569"/>
                  <a:pt x="435557" y="452827"/>
                </a:cubicBezTo>
                <a:cubicBezTo>
                  <a:pt x="436510" y="450645"/>
                  <a:pt x="438129" y="447325"/>
                  <a:pt x="438986" y="445334"/>
                </a:cubicBezTo>
                <a:cubicBezTo>
                  <a:pt x="442987" y="436703"/>
                  <a:pt x="439843" y="411663"/>
                  <a:pt x="433938" y="404549"/>
                </a:cubicBezTo>
                <a:cubicBezTo>
                  <a:pt x="432604" y="402937"/>
                  <a:pt x="430795" y="399712"/>
                  <a:pt x="430033" y="397246"/>
                </a:cubicBezTo>
                <a:cubicBezTo>
                  <a:pt x="429175" y="394780"/>
                  <a:pt x="427366" y="391365"/>
                  <a:pt x="425842" y="389563"/>
                </a:cubicBezTo>
                <a:cubicBezTo>
                  <a:pt x="424413" y="387761"/>
                  <a:pt x="421651" y="383303"/>
                  <a:pt x="419650" y="379699"/>
                </a:cubicBezTo>
                <a:cubicBezTo>
                  <a:pt x="417745" y="376095"/>
                  <a:pt x="414507" y="370688"/>
                  <a:pt x="412507" y="367653"/>
                </a:cubicBezTo>
                <a:cubicBezTo>
                  <a:pt x="410506" y="364713"/>
                  <a:pt x="408316" y="360540"/>
                  <a:pt x="407649" y="358548"/>
                </a:cubicBezTo>
                <a:cubicBezTo>
                  <a:pt x="406887" y="356556"/>
                  <a:pt x="404887" y="352952"/>
                  <a:pt x="403077" y="350580"/>
                </a:cubicBezTo>
                <a:cubicBezTo>
                  <a:pt x="399838" y="346312"/>
                  <a:pt x="396219" y="337397"/>
                  <a:pt x="395362" y="331611"/>
                </a:cubicBezTo>
                <a:cubicBezTo>
                  <a:pt x="393076" y="315581"/>
                  <a:pt x="393076" y="315866"/>
                  <a:pt x="396314" y="309796"/>
                </a:cubicBezTo>
                <a:cubicBezTo>
                  <a:pt x="398029" y="306571"/>
                  <a:pt x="401553" y="302018"/>
                  <a:pt x="404125" y="299742"/>
                </a:cubicBezTo>
                <a:cubicBezTo>
                  <a:pt x="406696" y="297371"/>
                  <a:pt x="408792" y="294999"/>
                  <a:pt x="408792" y="294525"/>
                </a:cubicBezTo>
                <a:cubicBezTo>
                  <a:pt x="408792" y="293956"/>
                  <a:pt x="411268" y="291964"/>
                  <a:pt x="414412" y="290067"/>
                </a:cubicBezTo>
                <a:cubicBezTo>
                  <a:pt x="417555" y="288170"/>
                  <a:pt x="422127" y="284946"/>
                  <a:pt x="424794" y="282954"/>
                </a:cubicBezTo>
                <a:cubicBezTo>
                  <a:pt x="427461" y="280962"/>
                  <a:pt x="432128" y="277642"/>
                  <a:pt x="435462" y="275556"/>
                </a:cubicBezTo>
                <a:cubicBezTo>
                  <a:pt x="438700" y="273469"/>
                  <a:pt x="443272" y="270434"/>
                  <a:pt x="445654" y="268632"/>
                </a:cubicBezTo>
                <a:cubicBezTo>
                  <a:pt x="448035" y="266830"/>
                  <a:pt x="454512" y="262277"/>
                  <a:pt x="460036" y="258388"/>
                </a:cubicBezTo>
                <a:cubicBezTo>
                  <a:pt x="469085" y="252128"/>
                  <a:pt x="473467" y="248619"/>
                  <a:pt x="485373" y="238470"/>
                </a:cubicBezTo>
                <a:cubicBezTo>
                  <a:pt x="487278" y="236857"/>
                  <a:pt x="490040" y="234107"/>
                  <a:pt x="491564" y="232305"/>
                </a:cubicBezTo>
                <a:cubicBezTo>
                  <a:pt x="493088" y="230503"/>
                  <a:pt x="494993" y="228511"/>
                  <a:pt x="495850" y="227847"/>
                </a:cubicBezTo>
                <a:cubicBezTo>
                  <a:pt x="496612" y="227183"/>
                  <a:pt x="499184" y="224432"/>
                  <a:pt x="501565" y="221682"/>
                </a:cubicBezTo>
                <a:cubicBezTo>
                  <a:pt x="503851" y="218931"/>
                  <a:pt x="507280" y="215327"/>
                  <a:pt x="509090" y="213715"/>
                </a:cubicBezTo>
                <a:cubicBezTo>
                  <a:pt x="510900" y="212102"/>
                  <a:pt x="513567" y="208972"/>
                  <a:pt x="515091" y="206791"/>
                </a:cubicBezTo>
                <a:cubicBezTo>
                  <a:pt x="516615" y="204609"/>
                  <a:pt x="518710" y="201479"/>
                  <a:pt x="519949" y="199867"/>
                </a:cubicBezTo>
                <a:cubicBezTo>
                  <a:pt x="524044" y="194271"/>
                  <a:pt x="528235" y="186778"/>
                  <a:pt x="529855" y="182035"/>
                </a:cubicBezTo>
                <a:cubicBezTo>
                  <a:pt x="530712" y="179474"/>
                  <a:pt x="532712" y="174827"/>
                  <a:pt x="534141" y="171792"/>
                </a:cubicBezTo>
                <a:cubicBezTo>
                  <a:pt x="536617" y="166575"/>
                  <a:pt x="536713" y="165437"/>
                  <a:pt x="536141" y="150261"/>
                </a:cubicBezTo>
                <a:cubicBezTo>
                  <a:pt x="535760" y="141440"/>
                  <a:pt x="534903" y="132145"/>
                  <a:pt x="534141" y="129489"/>
                </a:cubicBezTo>
                <a:cubicBezTo>
                  <a:pt x="530807" y="117539"/>
                  <a:pt x="516901" y="97715"/>
                  <a:pt x="502613" y="84626"/>
                </a:cubicBezTo>
                <a:cubicBezTo>
                  <a:pt x="498803" y="81117"/>
                  <a:pt x="494517" y="77133"/>
                  <a:pt x="492802" y="75616"/>
                </a:cubicBezTo>
                <a:cubicBezTo>
                  <a:pt x="491183" y="74098"/>
                  <a:pt x="488230" y="71442"/>
                  <a:pt x="486421" y="69640"/>
                </a:cubicBezTo>
                <a:cubicBezTo>
                  <a:pt x="484516" y="67838"/>
                  <a:pt x="479848" y="63949"/>
                  <a:pt x="475848" y="60819"/>
                </a:cubicBezTo>
                <a:cubicBezTo>
                  <a:pt x="468037" y="54654"/>
                  <a:pt x="464513" y="51809"/>
                  <a:pt x="454607" y="43462"/>
                </a:cubicBezTo>
                <a:cubicBezTo>
                  <a:pt x="442891" y="33598"/>
                  <a:pt x="435652" y="27907"/>
                  <a:pt x="430890" y="24777"/>
                </a:cubicBezTo>
                <a:cubicBezTo>
                  <a:pt x="416983" y="15767"/>
                  <a:pt x="413840" y="13870"/>
                  <a:pt x="407839" y="11024"/>
                </a:cubicBezTo>
                <a:cubicBezTo>
                  <a:pt x="393742" y="4385"/>
                  <a:pt x="377074" y="875"/>
                  <a:pt x="355261" y="22"/>
                </a:cubicBezTo>
                <a:cubicBezTo>
                  <a:pt x="347260" y="-263"/>
                  <a:pt x="316114" y="2298"/>
                  <a:pt x="307541" y="4005"/>
                </a:cubicBezTo>
                <a:cubicBezTo>
                  <a:pt x="305255" y="4480"/>
                  <a:pt x="301064" y="5144"/>
                  <a:pt x="298111" y="5428"/>
                </a:cubicBezTo>
                <a:cubicBezTo>
                  <a:pt x="282776" y="7230"/>
                  <a:pt x="234008" y="16905"/>
                  <a:pt x="219625" y="21078"/>
                </a:cubicBezTo>
                <a:cubicBezTo>
                  <a:pt x="217625" y="21647"/>
                  <a:pt x="212863" y="22880"/>
                  <a:pt x="208957" y="23734"/>
                </a:cubicBezTo>
                <a:cubicBezTo>
                  <a:pt x="205052" y="24682"/>
                  <a:pt x="200861" y="25820"/>
                  <a:pt x="199528" y="26295"/>
                </a:cubicBezTo>
                <a:cubicBezTo>
                  <a:pt x="198289" y="26769"/>
                  <a:pt x="196480" y="27243"/>
                  <a:pt x="195622" y="27243"/>
                </a:cubicBezTo>
                <a:cubicBezTo>
                  <a:pt x="194765" y="27243"/>
                  <a:pt x="190574" y="28192"/>
                  <a:pt x="186193" y="29425"/>
                </a:cubicBezTo>
                <a:cubicBezTo>
                  <a:pt x="172286" y="33408"/>
                  <a:pt x="171238" y="33598"/>
                  <a:pt x="166762" y="34452"/>
                </a:cubicBezTo>
                <a:cubicBezTo>
                  <a:pt x="164380" y="34926"/>
                  <a:pt x="161904" y="35685"/>
                  <a:pt x="161237" y="36254"/>
                </a:cubicBezTo>
                <a:cubicBezTo>
                  <a:pt x="160570" y="36728"/>
                  <a:pt x="158475" y="37487"/>
                  <a:pt x="156760" y="37676"/>
                </a:cubicBezTo>
                <a:cubicBezTo>
                  <a:pt x="149617" y="38720"/>
                  <a:pt x="77036" y="61104"/>
                  <a:pt x="68083" y="64993"/>
                </a:cubicBezTo>
                <a:cubicBezTo>
                  <a:pt x="64177" y="66700"/>
                  <a:pt x="59415" y="68597"/>
                  <a:pt x="57415" y="69261"/>
                </a:cubicBezTo>
                <a:cubicBezTo>
                  <a:pt x="46747" y="72865"/>
                  <a:pt x="44365" y="73908"/>
                  <a:pt x="38936" y="77038"/>
                </a:cubicBezTo>
                <a:cubicBezTo>
                  <a:pt x="35698" y="78935"/>
                  <a:pt x="31983" y="80927"/>
                  <a:pt x="30554" y="81496"/>
                </a:cubicBezTo>
                <a:cubicBezTo>
                  <a:pt x="29221" y="82065"/>
                  <a:pt x="26458" y="83962"/>
                  <a:pt x="24649" y="85575"/>
                </a:cubicBezTo>
                <a:cubicBezTo>
                  <a:pt x="22839" y="87282"/>
                  <a:pt x="19315" y="90033"/>
                  <a:pt x="16933" y="91645"/>
                </a:cubicBezTo>
                <a:cubicBezTo>
                  <a:pt x="14552" y="93352"/>
                  <a:pt x="12171" y="95629"/>
                  <a:pt x="11695" y="96767"/>
                </a:cubicBezTo>
                <a:cubicBezTo>
                  <a:pt x="11218" y="97905"/>
                  <a:pt x="10171" y="99517"/>
                  <a:pt x="9313" y="100276"/>
                </a:cubicBezTo>
                <a:cubicBezTo>
                  <a:pt x="7218" y="102268"/>
                  <a:pt x="2932" y="110710"/>
                  <a:pt x="2932" y="112796"/>
                </a:cubicBezTo>
                <a:cubicBezTo>
                  <a:pt x="2932" y="113650"/>
                  <a:pt x="2360" y="115357"/>
                  <a:pt x="1693" y="116400"/>
                </a:cubicBezTo>
                <a:cubicBezTo>
                  <a:pt x="169" y="119341"/>
                  <a:pt x="-593" y="135844"/>
                  <a:pt x="550" y="141915"/>
                </a:cubicBezTo>
                <a:lnTo>
                  <a:pt x="550" y="14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2" name="Google Shape;2062;p43"/>
          <p:cNvGrpSpPr/>
          <p:nvPr/>
        </p:nvGrpSpPr>
        <p:grpSpPr>
          <a:xfrm rot="-4517900">
            <a:off x="335356" y="4686132"/>
            <a:ext cx="1187781" cy="1066381"/>
            <a:chOff x="1107903" y="-140329"/>
            <a:chExt cx="2031283" cy="1939431"/>
          </a:xfrm>
        </p:grpSpPr>
        <p:sp>
          <p:nvSpPr>
            <p:cNvPr id="2063" name="Google Shape;2063;p43"/>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4" name="Google Shape;2064;p43"/>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5" name="Google Shape;2065;p43"/>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6" name="Google Shape;2066;p43"/>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7" name="Google Shape;2067;p43"/>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8" name="Google Shape;2068;p43"/>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9" name="Google Shape;2069;p43"/>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70" name="Google Shape;2070;p43"/>
          <p:cNvGrpSpPr/>
          <p:nvPr/>
        </p:nvGrpSpPr>
        <p:grpSpPr>
          <a:xfrm>
            <a:off x="4434290" y="4552831"/>
            <a:ext cx="275419" cy="383520"/>
            <a:chOff x="3594258" y="163138"/>
            <a:chExt cx="545060" cy="758845"/>
          </a:xfrm>
        </p:grpSpPr>
        <p:grpSp>
          <p:nvGrpSpPr>
            <p:cNvPr id="2071" name="Google Shape;2071;p43"/>
            <p:cNvGrpSpPr/>
            <p:nvPr/>
          </p:nvGrpSpPr>
          <p:grpSpPr>
            <a:xfrm>
              <a:off x="3617910" y="518450"/>
              <a:ext cx="260999" cy="403533"/>
              <a:chOff x="3617910" y="518450"/>
              <a:chExt cx="260999" cy="403533"/>
            </a:xfrm>
          </p:grpSpPr>
          <p:sp>
            <p:nvSpPr>
              <p:cNvPr id="2072" name="Google Shape;2072;p43"/>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3" name="Google Shape;2073;p43"/>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4" name="Google Shape;2074;p43"/>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5" name="Google Shape;2075;p43"/>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76" name="Google Shape;2076;p43"/>
            <p:cNvGrpSpPr/>
            <p:nvPr/>
          </p:nvGrpSpPr>
          <p:grpSpPr>
            <a:xfrm>
              <a:off x="3878351" y="317086"/>
              <a:ext cx="260967" cy="403549"/>
              <a:chOff x="3878351" y="317086"/>
              <a:chExt cx="260967" cy="403549"/>
            </a:xfrm>
          </p:grpSpPr>
          <p:sp>
            <p:nvSpPr>
              <p:cNvPr id="2077" name="Google Shape;2077;p43"/>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8" name="Google Shape;2078;p43"/>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9" name="Google Shape;2079;p43"/>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0" name="Google Shape;2080;p43"/>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81" name="Google Shape;2081;p43"/>
            <p:cNvGrpSpPr/>
            <p:nvPr/>
          </p:nvGrpSpPr>
          <p:grpSpPr>
            <a:xfrm>
              <a:off x="3594258" y="163138"/>
              <a:ext cx="260999" cy="403622"/>
              <a:chOff x="3594258" y="163138"/>
              <a:chExt cx="260999" cy="403622"/>
            </a:xfrm>
          </p:grpSpPr>
          <p:sp>
            <p:nvSpPr>
              <p:cNvPr id="2082" name="Google Shape;2082;p43"/>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3" name="Google Shape;2083;p43"/>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4" name="Google Shape;2084;p43"/>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5" name="Google Shape;2085;p43"/>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086" name="Google Shape;2086;p43"/>
          <p:cNvGrpSpPr/>
          <p:nvPr/>
        </p:nvGrpSpPr>
        <p:grpSpPr>
          <a:xfrm>
            <a:off x="8517865" y="-398908"/>
            <a:ext cx="561359" cy="1574492"/>
            <a:chOff x="2844040" y="-543246"/>
            <a:chExt cx="770462" cy="2160983"/>
          </a:xfrm>
        </p:grpSpPr>
        <p:grpSp>
          <p:nvGrpSpPr>
            <p:cNvPr id="2087" name="Google Shape;2087;p43"/>
            <p:cNvGrpSpPr/>
            <p:nvPr/>
          </p:nvGrpSpPr>
          <p:grpSpPr>
            <a:xfrm>
              <a:off x="2844040" y="-107906"/>
              <a:ext cx="581167" cy="1454274"/>
              <a:chOff x="2844040" y="-107906"/>
              <a:chExt cx="581167" cy="1454274"/>
            </a:xfrm>
          </p:grpSpPr>
          <p:sp>
            <p:nvSpPr>
              <p:cNvPr id="2088" name="Google Shape;2088;p43"/>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9" name="Google Shape;2089;p43"/>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0" name="Google Shape;2090;p43"/>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1" name="Google Shape;2091;p43"/>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2" name="Google Shape;2092;p43"/>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3" name="Google Shape;2093;p43"/>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4" name="Google Shape;2094;p43"/>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5" name="Google Shape;2095;p43"/>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6" name="Google Shape;2096;p43"/>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7" name="Google Shape;2097;p43"/>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8" name="Google Shape;2098;p43"/>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9" name="Google Shape;2099;p43"/>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0" name="Google Shape;2100;p43"/>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101" name="Google Shape;2101;p43"/>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2102"/>
        <p:cNvGrpSpPr/>
        <p:nvPr/>
      </p:nvGrpSpPr>
      <p:grpSpPr>
        <a:xfrm>
          <a:off x="0" y="0"/>
          <a:ext cx="0" cy="0"/>
          <a:chOff x="0" y="0"/>
          <a:chExt cx="0" cy="0"/>
        </a:xfrm>
      </p:grpSpPr>
      <p:sp>
        <p:nvSpPr>
          <p:cNvPr id="2103" name="Google Shape;2103;p44"/>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04" name="Google Shape;2104;p44"/>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2105" name="Google Shape;2105;p44"/>
          <p:cNvGrpSpPr/>
          <p:nvPr/>
        </p:nvGrpSpPr>
        <p:grpSpPr>
          <a:xfrm>
            <a:off x="2684610" y="-214093"/>
            <a:ext cx="405852" cy="565036"/>
            <a:chOff x="3594258" y="163138"/>
            <a:chExt cx="545060" cy="758845"/>
          </a:xfrm>
        </p:grpSpPr>
        <p:grpSp>
          <p:nvGrpSpPr>
            <p:cNvPr id="2106" name="Google Shape;2106;p44"/>
            <p:cNvGrpSpPr/>
            <p:nvPr/>
          </p:nvGrpSpPr>
          <p:grpSpPr>
            <a:xfrm>
              <a:off x="3617910" y="518450"/>
              <a:ext cx="260999" cy="403533"/>
              <a:chOff x="3617910" y="518450"/>
              <a:chExt cx="260999" cy="403533"/>
            </a:xfrm>
          </p:grpSpPr>
          <p:sp>
            <p:nvSpPr>
              <p:cNvPr id="2107" name="Google Shape;2107;p44"/>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8" name="Google Shape;2108;p44"/>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9" name="Google Shape;2109;p44"/>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0" name="Google Shape;2110;p44"/>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11" name="Google Shape;2111;p44"/>
            <p:cNvGrpSpPr/>
            <p:nvPr/>
          </p:nvGrpSpPr>
          <p:grpSpPr>
            <a:xfrm>
              <a:off x="3878351" y="317086"/>
              <a:ext cx="260967" cy="403549"/>
              <a:chOff x="3878351" y="317086"/>
              <a:chExt cx="260967" cy="403549"/>
            </a:xfrm>
          </p:grpSpPr>
          <p:sp>
            <p:nvSpPr>
              <p:cNvPr id="2112" name="Google Shape;2112;p44"/>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3" name="Google Shape;2113;p44"/>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4" name="Google Shape;2114;p44"/>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5" name="Google Shape;2115;p44"/>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16" name="Google Shape;2116;p44"/>
            <p:cNvGrpSpPr/>
            <p:nvPr/>
          </p:nvGrpSpPr>
          <p:grpSpPr>
            <a:xfrm>
              <a:off x="3594258" y="163138"/>
              <a:ext cx="260999" cy="403622"/>
              <a:chOff x="3594258" y="163138"/>
              <a:chExt cx="260999" cy="403622"/>
            </a:xfrm>
          </p:grpSpPr>
          <p:sp>
            <p:nvSpPr>
              <p:cNvPr id="2117" name="Google Shape;2117;p44"/>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8" name="Google Shape;2118;p44"/>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9" name="Google Shape;2119;p44"/>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0" name="Google Shape;2120;p44"/>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21" name="Google Shape;2121;p44"/>
          <p:cNvGrpSpPr/>
          <p:nvPr/>
        </p:nvGrpSpPr>
        <p:grpSpPr>
          <a:xfrm>
            <a:off x="3579750" y="-283462"/>
            <a:ext cx="2064083" cy="1321209"/>
            <a:chOff x="4904410" y="-93166"/>
            <a:chExt cx="2772069" cy="1774388"/>
          </a:xfrm>
        </p:grpSpPr>
        <p:grpSp>
          <p:nvGrpSpPr>
            <p:cNvPr id="2122" name="Google Shape;2122;p44"/>
            <p:cNvGrpSpPr/>
            <p:nvPr/>
          </p:nvGrpSpPr>
          <p:grpSpPr>
            <a:xfrm>
              <a:off x="5444644" y="1344066"/>
              <a:ext cx="204200" cy="337156"/>
              <a:chOff x="5444644" y="1344066"/>
              <a:chExt cx="204200" cy="337156"/>
            </a:xfrm>
          </p:grpSpPr>
          <p:sp>
            <p:nvSpPr>
              <p:cNvPr id="2123" name="Google Shape;2123;p44"/>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4" name="Google Shape;2124;p44"/>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5" name="Google Shape;2125;p44"/>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6" name="Google Shape;2126;p44"/>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7" name="Google Shape;2127;p44"/>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28" name="Google Shape;2128;p44"/>
            <p:cNvGrpSpPr/>
            <p:nvPr/>
          </p:nvGrpSpPr>
          <p:grpSpPr>
            <a:xfrm>
              <a:off x="7451079" y="-93166"/>
              <a:ext cx="225400" cy="319115"/>
              <a:chOff x="7451079" y="-93166"/>
              <a:chExt cx="225400" cy="319115"/>
            </a:xfrm>
          </p:grpSpPr>
          <p:sp>
            <p:nvSpPr>
              <p:cNvPr id="2129" name="Google Shape;2129;p44"/>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0" name="Google Shape;2130;p44"/>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1" name="Google Shape;2131;p44"/>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2" name="Google Shape;2132;p44"/>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33" name="Google Shape;2133;p44"/>
            <p:cNvGrpSpPr/>
            <p:nvPr/>
          </p:nvGrpSpPr>
          <p:grpSpPr>
            <a:xfrm>
              <a:off x="4904410" y="840123"/>
              <a:ext cx="223041" cy="271285"/>
              <a:chOff x="4904410" y="840123"/>
              <a:chExt cx="223041" cy="271285"/>
            </a:xfrm>
          </p:grpSpPr>
          <p:grpSp>
            <p:nvGrpSpPr>
              <p:cNvPr id="2134" name="Google Shape;2134;p44"/>
              <p:cNvGrpSpPr/>
              <p:nvPr/>
            </p:nvGrpSpPr>
            <p:grpSpPr>
              <a:xfrm>
                <a:off x="4904410" y="939489"/>
                <a:ext cx="51224" cy="58681"/>
                <a:chOff x="4904410" y="939489"/>
                <a:chExt cx="51224" cy="58681"/>
              </a:xfrm>
            </p:grpSpPr>
            <p:sp>
              <p:nvSpPr>
                <p:cNvPr id="2135" name="Google Shape;2135;p44"/>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6" name="Google Shape;2136;p44"/>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137" name="Google Shape;2137;p44"/>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8" name="Google Shape;2138;p44"/>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9" name="Google Shape;2139;p44"/>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0" name="Google Shape;2140;p44"/>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1" name="Google Shape;2141;p44"/>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42" name="Google Shape;2142;p44"/>
          <p:cNvGrpSpPr/>
          <p:nvPr/>
        </p:nvGrpSpPr>
        <p:grpSpPr>
          <a:xfrm>
            <a:off x="3608513" y="4248461"/>
            <a:ext cx="267419" cy="479056"/>
            <a:chOff x="748215" y="3781727"/>
            <a:chExt cx="359145" cy="643374"/>
          </a:xfrm>
        </p:grpSpPr>
        <p:sp>
          <p:nvSpPr>
            <p:cNvPr id="2143" name="Google Shape;2143;p44"/>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4" name="Google Shape;2144;p44"/>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5" name="Google Shape;2145;p44"/>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6" name="Google Shape;2146;p44"/>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8" name="Google Shape;2148;p44"/>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9" name="Google Shape;2149;p44"/>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0" name="Google Shape;2150;p44"/>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1" name="Google Shape;2151;p44"/>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152" name="Google Shape;2152;p44"/>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3" name="Google Shape;2153;p44"/>
          <p:cNvGrpSpPr/>
          <p:nvPr/>
        </p:nvGrpSpPr>
        <p:grpSpPr>
          <a:xfrm>
            <a:off x="4042398" y="4148933"/>
            <a:ext cx="1442686" cy="1295971"/>
            <a:chOff x="2871530" y="3751171"/>
            <a:chExt cx="1818818" cy="1634057"/>
          </a:xfrm>
        </p:grpSpPr>
        <p:grpSp>
          <p:nvGrpSpPr>
            <p:cNvPr id="2154" name="Google Shape;2154;p44"/>
            <p:cNvGrpSpPr/>
            <p:nvPr/>
          </p:nvGrpSpPr>
          <p:grpSpPr>
            <a:xfrm>
              <a:off x="4004355" y="3751171"/>
              <a:ext cx="685992" cy="1592656"/>
              <a:chOff x="5474657" y="4963805"/>
              <a:chExt cx="921290" cy="2138942"/>
            </a:xfrm>
          </p:grpSpPr>
          <p:grpSp>
            <p:nvGrpSpPr>
              <p:cNvPr id="2155" name="Google Shape;2155;p44"/>
              <p:cNvGrpSpPr/>
              <p:nvPr/>
            </p:nvGrpSpPr>
            <p:grpSpPr>
              <a:xfrm>
                <a:off x="5474657" y="5323952"/>
                <a:ext cx="794209" cy="1642279"/>
                <a:chOff x="5474657" y="5323952"/>
                <a:chExt cx="794209" cy="1642279"/>
              </a:xfrm>
            </p:grpSpPr>
            <p:sp>
              <p:nvSpPr>
                <p:cNvPr id="2156" name="Google Shape;2156;p44"/>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7" name="Google Shape;2157;p44"/>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8" name="Google Shape;2158;p44"/>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9" name="Google Shape;2159;p44"/>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0" name="Google Shape;2160;p44"/>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1" name="Google Shape;2161;p44"/>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2" name="Google Shape;2162;p44"/>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3" name="Google Shape;2163;p44"/>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4" name="Google Shape;2164;p44"/>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5" name="Google Shape;2165;p44"/>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6" name="Google Shape;2166;p44"/>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7" name="Google Shape;2167;p44"/>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8" name="Google Shape;2168;p44"/>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9" name="Google Shape;2169;p44"/>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0" name="Google Shape;2170;p44"/>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1" name="Google Shape;2171;p44"/>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2" name="Google Shape;2172;p44"/>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173" name="Google Shape;2173;p44"/>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74" name="Google Shape;2174;p44"/>
            <p:cNvGrpSpPr/>
            <p:nvPr/>
          </p:nvGrpSpPr>
          <p:grpSpPr>
            <a:xfrm>
              <a:off x="2871530" y="3768539"/>
              <a:ext cx="1327435" cy="1616690"/>
              <a:chOff x="3953269" y="4987130"/>
              <a:chExt cx="1782749" cy="2171219"/>
            </a:xfrm>
          </p:grpSpPr>
          <p:sp>
            <p:nvSpPr>
              <p:cNvPr id="2175" name="Google Shape;2175;p44"/>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6" name="Google Shape;2176;p44"/>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7" name="Google Shape;2177;p44"/>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8" name="Google Shape;2178;p44"/>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9" name="Google Shape;2179;p44"/>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0" name="Google Shape;2180;p44"/>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1" name="Google Shape;2181;p44"/>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82" name="Google Shape;2182;p44"/>
            <p:cNvGrpSpPr/>
            <p:nvPr/>
          </p:nvGrpSpPr>
          <p:grpSpPr>
            <a:xfrm>
              <a:off x="3090451" y="3774966"/>
              <a:ext cx="774371" cy="1339832"/>
              <a:chOff x="4247280" y="4995761"/>
              <a:chExt cx="1039983" cy="1799398"/>
            </a:xfrm>
          </p:grpSpPr>
          <p:sp>
            <p:nvSpPr>
              <p:cNvPr id="2183" name="Google Shape;2183;p44"/>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4" name="Google Shape;2184;p44"/>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85" name="Google Shape;2185;p44"/>
          <p:cNvGrpSpPr/>
          <p:nvPr/>
        </p:nvGrpSpPr>
        <p:grpSpPr>
          <a:xfrm>
            <a:off x="4695021" y="-440447"/>
            <a:ext cx="929814" cy="697551"/>
            <a:chOff x="6261207" y="-24735"/>
            <a:chExt cx="1248743" cy="936813"/>
          </a:xfrm>
        </p:grpSpPr>
        <p:grpSp>
          <p:nvGrpSpPr>
            <p:cNvPr id="2186" name="Google Shape;2186;p44"/>
            <p:cNvGrpSpPr/>
            <p:nvPr/>
          </p:nvGrpSpPr>
          <p:grpSpPr>
            <a:xfrm>
              <a:off x="6261207" y="-24735"/>
              <a:ext cx="1248743" cy="45184"/>
              <a:chOff x="6261207" y="-24735"/>
              <a:chExt cx="1248743" cy="45184"/>
            </a:xfrm>
          </p:grpSpPr>
          <p:sp>
            <p:nvSpPr>
              <p:cNvPr id="2187" name="Google Shape;2187;p44"/>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8" name="Google Shape;2188;p44"/>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9" name="Google Shape;2189;p44"/>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0" name="Google Shape;2190;p44"/>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1" name="Google Shape;2191;p44"/>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2" name="Google Shape;2192;p44"/>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3" name="Google Shape;2193;p44"/>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4" name="Google Shape;2194;p44"/>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5" name="Google Shape;2195;p44"/>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6" name="Google Shape;2196;p44"/>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97" name="Google Shape;2197;p44"/>
            <p:cNvGrpSpPr/>
            <p:nvPr/>
          </p:nvGrpSpPr>
          <p:grpSpPr>
            <a:xfrm>
              <a:off x="6261207" y="102602"/>
              <a:ext cx="1248743" cy="45184"/>
              <a:chOff x="6261207" y="102602"/>
              <a:chExt cx="1248743" cy="45184"/>
            </a:xfrm>
          </p:grpSpPr>
          <p:sp>
            <p:nvSpPr>
              <p:cNvPr id="2198" name="Google Shape;2198;p44"/>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9" name="Google Shape;2199;p44"/>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0" name="Google Shape;2200;p44"/>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1" name="Google Shape;2201;p44"/>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2" name="Google Shape;2202;p44"/>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3" name="Google Shape;2203;p44"/>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4" name="Google Shape;2204;p44"/>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5" name="Google Shape;2205;p44"/>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6" name="Google Shape;2206;p44"/>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7" name="Google Shape;2207;p44"/>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8" name="Google Shape;2208;p44"/>
            <p:cNvGrpSpPr/>
            <p:nvPr/>
          </p:nvGrpSpPr>
          <p:grpSpPr>
            <a:xfrm>
              <a:off x="6261207" y="230028"/>
              <a:ext cx="1248743" cy="45184"/>
              <a:chOff x="6261207" y="230028"/>
              <a:chExt cx="1248743" cy="45184"/>
            </a:xfrm>
          </p:grpSpPr>
          <p:sp>
            <p:nvSpPr>
              <p:cNvPr id="2209" name="Google Shape;2209;p44"/>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0" name="Google Shape;2210;p44"/>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1" name="Google Shape;2211;p44"/>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2" name="Google Shape;2212;p44"/>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3" name="Google Shape;2213;p44"/>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4" name="Google Shape;2214;p44"/>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5" name="Google Shape;2215;p44"/>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6" name="Google Shape;2216;p44"/>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7" name="Google Shape;2217;p44"/>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18" name="Google Shape;2218;p44"/>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19" name="Google Shape;2219;p44"/>
            <p:cNvGrpSpPr/>
            <p:nvPr/>
          </p:nvGrpSpPr>
          <p:grpSpPr>
            <a:xfrm>
              <a:off x="6261207" y="357366"/>
              <a:ext cx="1248743" cy="45184"/>
              <a:chOff x="6261207" y="357366"/>
              <a:chExt cx="1248743" cy="45184"/>
            </a:xfrm>
          </p:grpSpPr>
          <p:sp>
            <p:nvSpPr>
              <p:cNvPr id="2220" name="Google Shape;2220;p44"/>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1" name="Google Shape;2221;p44"/>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2" name="Google Shape;2222;p44"/>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3" name="Google Shape;2223;p44"/>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4" name="Google Shape;2224;p44"/>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5" name="Google Shape;2225;p44"/>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6" name="Google Shape;2226;p44"/>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7" name="Google Shape;2227;p44"/>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8" name="Google Shape;2228;p44"/>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9" name="Google Shape;2229;p44"/>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30" name="Google Shape;2230;p44"/>
            <p:cNvGrpSpPr/>
            <p:nvPr/>
          </p:nvGrpSpPr>
          <p:grpSpPr>
            <a:xfrm>
              <a:off x="6261207" y="484792"/>
              <a:ext cx="1248743" cy="45184"/>
              <a:chOff x="6261207" y="484792"/>
              <a:chExt cx="1248743" cy="45184"/>
            </a:xfrm>
          </p:grpSpPr>
          <p:sp>
            <p:nvSpPr>
              <p:cNvPr id="2231" name="Google Shape;2231;p44"/>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2" name="Google Shape;2232;p44"/>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3" name="Google Shape;2233;p44"/>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4" name="Google Shape;2234;p44"/>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5" name="Google Shape;2235;p44"/>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6" name="Google Shape;2236;p44"/>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44"/>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8" name="Google Shape;2238;p44"/>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9" name="Google Shape;2239;p44"/>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0" name="Google Shape;2240;p44"/>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41" name="Google Shape;2241;p44"/>
            <p:cNvGrpSpPr/>
            <p:nvPr/>
          </p:nvGrpSpPr>
          <p:grpSpPr>
            <a:xfrm>
              <a:off x="6261207" y="612130"/>
              <a:ext cx="1248743" cy="45184"/>
              <a:chOff x="6261207" y="612130"/>
              <a:chExt cx="1248743" cy="45184"/>
            </a:xfrm>
          </p:grpSpPr>
          <p:sp>
            <p:nvSpPr>
              <p:cNvPr id="2242" name="Google Shape;2242;p44"/>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3" name="Google Shape;2243;p44"/>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4" name="Google Shape;2244;p44"/>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44"/>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44"/>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44"/>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44"/>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44"/>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0" name="Google Shape;2250;p44"/>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1" name="Google Shape;2251;p44"/>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52" name="Google Shape;2252;p44"/>
            <p:cNvGrpSpPr/>
            <p:nvPr/>
          </p:nvGrpSpPr>
          <p:grpSpPr>
            <a:xfrm>
              <a:off x="6261207" y="739556"/>
              <a:ext cx="1248743" cy="45184"/>
              <a:chOff x="6261207" y="739556"/>
              <a:chExt cx="1248743" cy="45184"/>
            </a:xfrm>
          </p:grpSpPr>
          <p:sp>
            <p:nvSpPr>
              <p:cNvPr id="2253" name="Google Shape;2253;p44"/>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4" name="Google Shape;2254;p44"/>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5" name="Google Shape;2255;p44"/>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6" name="Google Shape;2256;p44"/>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7" name="Google Shape;2257;p44"/>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8" name="Google Shape;2258;p44"/>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9" name="Google Shape;2259;p44"/>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0" name="Google Shape;2260;p44"/>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1" name="Google Shape;2261;p44"/>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2" name="Google Shape;2262;p44"/>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63" name="Google Shape;2263;p44"/>
            <p:cNvGrpSpPr/>
            <p:nvPr/>
          </p:nvGrpSpPr>
          <p:grpSpPr>
            <a:xfrm>
              <a:off x="6261207" y="866894"/>
              <a:ext cx="1248743" cy="45184"/>
              <a:chOff x="6261207" y="866894"/>
              <a:chExt cx="1248743" cy="45184"/>
            </a:xfrm>
          </p:grpSpPr>
          <p:sp>
            <p:nvSpPr>
              <p:cNvPr id="2264" name="Google Shape;2264;p44"/>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5" name="Google Shape;2265;p44"/>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6" name="Google Shape;2266;p44"/>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7" name="Google Shape;2267;p44"/>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8" name="Google Shape;2268;p44"/>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9" name="Google Shape;2269;p44"/>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0" name="Google Shape;2270;p44"/>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1" name="Google Shape;2271;p44"/>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2" name="Google Shape;2272;p44"/>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3" name="Google Shape;2273;p44"/>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2274"/>
        <p:cNvGrpSpPr/>
        <p:nvPr/>
      </p:nvGrpSpPr>
      <p:grpSpPr>
        <a:xfrm>
          <a:off x="0" y="0"/>
          <a:ext cx="0" cy="0"/>
          <a:chOff x="0" y="0"/>
          <a:chExt cx="0" cy="0"/>
        </a:xfrm>
      </p:grpSpPr>
      <p:sp>
        <p:nvSpPr>
          <p:cNvPr id="2275" name="Google Shape;2275;p45"/>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2276" name="Google Shape;2276;p45"/>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7" name="Google Shape;2277;p45"/>
          <p:cNvGrpSpPr/>
          <p:nvPr/>
        </p:nvGrpSpPr>
        <p:grpSpPr>
          <a:xfrm>
            <a:off x="86710" y="4194186"/>
            <a:ext cx="407169" cy="997639"/>
            <a:chOff x="314106" y="5043288"/>
            <a:chExt cx="743960" cy="1822837"/>
          </a:xfrm>
        </p:grpSpPr>
        <p:sp>
          <p:nvSpPr>
            <p:cNvPr id="2278" name="Google Shape;2278;p45"/>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9" name="Google Shape;2279;p45"/>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0" name="Google Shape;2280;p45"/>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1" name="Google Shape;2281;p45"/>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2" name="Google Shape;2282;p45"/>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3" name="Google Shape;2283;p45"/>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4" name="Google Shape;2284;p45"/>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5" name="Google Shape;2285;p45"/>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6" name="Google Shape;2286;p45"/>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87" name="Google Shape;2287;p45"/>
          <p:cNvGrpSpPr/>
          <p:nvPr/>
        </p:nvGrpSpPr>
        <p:grpSpPr>
          <a:xfrm>
            <a:off x="6908569" y="1501156"/>
            <a:ext cx="368370" cy="220136"/>
            <a:chOff x="9352904" y="2076709"/>
            <a:chExt cx="478030" cy="285668"/>
          </a:xfrm>
        </p:grpSpPr>
        <p:sp>
          <p:nvSpPr>
            <p:cNvPr id="2288" name="Google Shape;2288;p45"/>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9" name="Google Shape;2289;p45"/>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0" name="Google Shape;2290;p45"/>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1" name="Google Shape;2291;p45"/>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2" name="Google Shape;2292;p45"/>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3" name="Google Shape;2293;p45"/>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4" name="Google Shape;2294;p45"/>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5" name="Google Shape;2295;p45"/>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6" name="Google Shape;2296;p45"/>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97" name="Google Shape;2297;p45"/>
          <p:cNvGrpSpPr/>
          <p:nvPr/>
        </p:nvGrpSpPr>
        <p:grpSpPr>
          <a:xfrm>
            <a:off x="7930493" y="-250504"/>
            <a:ext cx="1612239" cy="1279888"/>
            <a:chOff x="2942485" y="-56344"/>
            <a:chExt cx="2092187" cy="1660898"/>
          </a:xfrm>
        </p:grpSpPr>
        <p:grpSp>
          <p:nvGrpSpPr>
            <p:cNvPr id="2298" name="Google Shape;2298;p45"/>
            <p:cNvGrpSpPr/>
            <p:nvPr/>
          </p:nvGrpSpPr>
          <p:grpSpPr>
            <a:xfrm>
              <a:off x="2942485" y="-56344"/>
              <a:ext cx="1873186" cy="790648"/>
              <a:chOff x="2942485" y="-56344"/>
              <a:chExt cx="1873186" cy="790648"/>
            </a:xfrm>
          </p:grpSpPr>
          <p:sp>
            <p:nvSpPr>
              <p:cNvPr id="2299" name="Google Shape;2299;p4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0" name="Google Shape;2300;p4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1" name="Google Shape;2301;p4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2" name="Google Shape;2302;p4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03" name="Google Shape;2303;p45"/>
            <p:cNvGrpSpPr/>
            <p:nvPr/>
          </p:nvGrpSpPr>
          <p:grpSpPr>
            <a:xfrm>
              <a:off x="4098733" y="86390"/>
              <a:ext cx="857413" cy="1518164"/>
              <a:chOff x="4098733" y="86390"/>
              <a:chExt cx="857413" cy="1518164"/>
            </a:xfrm>
          </p:grpSpPr>
          <p:sp>
            <p:nvSpPr>
              <p:cNvPr id="2304" name="Google Shape;2304;p4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5" name="Google Shape;2305;p4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6" name="Google Shape;2306;p4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07" name="Google Shape;2307;p4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08" name="Google Shape;2308;p45"/>
            <p:cNvGrpSpPr/>
            <p:nvPr/>
          </p:nvGrpSpPr>
          <p:grpSpPr>
            <a:xfrm>
              <a:off x="3310709" y="-34564"/>
              <a:ext cx="1723963" cy="1391012"/>
              <a:chOff x="3310709" y="-34564"/>
              <a:chExt cx="1723963" cy="1391012"/>
            </a:xfrm>
          </p:grpSpPr>
          <p:sp>
            <p:nvSpPr>
              <p:cNvPr id="2309" name="Google Shape;2309;p4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0" name="Google Shape;2310;p4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1" name="Google Shape;2311;p4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2" name="Google Shape;2312;p4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13" name="Google Shape;2313;p45"/>
          <p:cNvGrpSpPr/>
          <p:nvPr/>
        </p:nvGrpSpPr>
        <p:grpSpPr>
          <a:xfrm>
            <a:off x="4415102" y="4754966"/>
            <a:ext cx="313791" cy="436867"/>
            <a:chOff x="3594258" y="163138"/>
            <a:chExt cx="545060" cy="758845"/>
          </a:xfrm>
        </p:grpSpPr>
        <p:grpSp>
          <p:nvGrpSpPr>
            <p:cNvPr id="2314" name="Google Shape;2314;p45"/>
            <p:cNvGrpSpPr/>
            <p:nvPr/>
          </p:nvGrpSpPr>
          <p:grpSpPr>
            <a:xfrm>
              <a:off x="3617910" y="518450"/>
              <a:ext cx="260999" cy="403533"/>
              <a:chOff x="3617910" y="518450"/>
              <a:chExt cx="260999" cy="403533"/>
            </a:xfrm>
          </p:grpSpPr>
          <p:sp>
            <p:nvSpPr>
              <p:cNvPr id="2315" name="Google Shape;2315;p4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16" name="Google Shape;2316;p4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17" name="Google Shape;2317;p4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18" name="Google Shape;2318;p4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2319" name="Google Shape;2319;p45"/>
            <p:cNvGrpSpPr/>
            <p:nvPr/>
          </p:nvGrpSpPr>
          <p:grpSpPr>
            <a:xfrm>
              <a:off x="3878351" y="317086"/>
              <a:ext cx="260967" cy="403549"/>
              <a:chOff x="3878351" y="317086"/>
              <a:chExt cx="260967" cy="403549"/>
            </a:xfrm>
          </p:grpSpPr>
          <p:sp>
            <p:nvSpPr>
              <p:cNvPr id="2320" name="Google Shape;2320;p4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1" name="Google Shape;2321;p4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2" name="Google Shape;2322;p4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3" name="Google Shape;2323;p4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2324" name="Google Shape;2324;p45"/>
            <p:cNvGrpSpPr/>
            <p:nvPr/>
          </p:nvGrpSpPr>
          <p:grpSpPr>
            <a:xfrm>
              <a:off x="3594258" y="163138"/>
              <a:ext cx="260999" cy="403622"/>
              <a:chOff x="3594258" y="163138"/>
              <a:chExt cx="260999" cy="403622"/>
            </a:xfrm>
          </p:grpSpPr>
          <p:sp>
            <p:nvSpPr>
              <p:cNvPr id="2325" name="Google Shape;2325;p4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6" name="Google Shape;2326;p4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7" name="Google Shape;2327;p4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2328" name="Google Shape;2328;p4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2329" name="Google Shape;2329;p45"/>
          <p:cNvGrpSpPr/>
          <p:nvPr/>
        </p:nvGrpSpPr>
        <p:grpSpPr>
          <a:xfrm>
            <a:off x="761028" y="-949158"/>
            <a:ext cx="593718" cy="1665253"/>
            <a:chOff x="2844040" y="-543246"/>
            <a:chExt cx="770462" cy="2160983"/>
          </a:xfrm>
        </p:grpSpPr>
        <p:grpSp>
          <p:nvGrpSpPr>
            <p:cNvPr id="2330" name="Google Shape;2330;p45"/>
            <p:cNvGrpSpPr/>
            <p:nvPr/>
          </p:nvGrpSpPr>
          <p:grpSpPr>
            <a:xfrm>
              <a:off x="2844040" y="-107906"/>
              <a:ext cx="581167" cy="1454274"/>
              <a:chOff x="2844040" y="-107906"/>
              <a:chExt cx="581167" cy="1454274"/>
            </a:xfrm>
          </p:grpSpPr>
          <p:sp>
            <p:nvSpPr>
              <p:cNvPr id="2331" name="Google Shape;2331;p45"/>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2" name="Google Shape;2332;p45"/>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3" name="Google Shape;2333;p45"/>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45"/>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5" name="Google Shape;2335;p45"/>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6" name="Google Shape;2336;p45"/>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7" name="Google Shape;2337;p45"/>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8" name="Google Shape;2338;p45"/>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9" name="Google Shape;2339;p45"/>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0" name="Google Shape;2340;p45"/>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1" name="Google Shape;2341;p45"/>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2" name="Google Shape;2342;p45"/>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3" name="Google Shape;2343;p45"/>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44" name="Google Shape;2344;p45"/>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45" name="Google Shape;2345;p45"/>
          <p:cNvGrpSpPr/>
          <p:nvPr/>
        </p:nvGrpSpPr>
        <p:grpSpPr>
          <a:xfrm>
            <a:off x="-550214" y="-638670"/>
            <a:ext cx="1565307" cy="1494526"/>
            <a:chOff x="1107903" y="-140329"/>
            <a:chExt cx="2031283" cy="1939431"/>
          </a:xfrm>
        </p:grpSpPr>
        <p:sp>
          <p:nvSpPr>
            <p:cNvPr id="2346" name="Google Shape;2346;p45"/>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7" name="Google Shape;2347;p45"/>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8" name="Google Shape;2348;p45"/>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9" name="Google Shape;2349;p45"/>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0" name="Google Shape;2350;p45"/>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1" name="Google Shape;2351;p45"/>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2" name="Google Shape;2352;p45"/>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53" name="Google Shape;2353;p45"/>
          <p:cNvGrpSpPr/>
          <p:nvPr/>
        </p:nvGrpSpPr>
        <p:grpSpPr>
          <a:xfrm>
            <a:off x="-274179" y="-407774"/>
            <a:ext cx="1024035" cy="1224613"/>
            <a:chOff x="1466111" y="159302"/>
            <a:chExt cx="1328880" cy="1589168"/>
          </a:xfrm>
        </p:grpSpPr>
        <p:sp>
          <p:nvSpPr>
            <p:cNvPr id="2354" name="Google Shape;2354;p45"/>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5" name="Google Shape;2355;p45"/>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356" name="Google Shape;2356;p45"/>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57" name="Google Shape;2357;p45"/>
          <p:cNvGrpSpPr/>
          <p:nvPr/>
        </p:nvGrpSpPr>
        <p:grpSpPr>
          <a:xfrm rot="-1415337">
            <a:off x="8282744" y="4202329"/>
            <a:ext cx="850621" cy="1147557"/>
            <a:chOff x="201286" y="5189621"/>
            <a:chExt cx="1476128" cy="1991417"/>
          </a:xfrm>
        </p:grpSpPr>
        <p:sp>
          <p:nvSpPr>
            <p:cNvPr id="2358" name="Google Shape;2358;p45"/>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9" name="Google Shape;2359;p45"/>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0" name="Google Shape;2360;p45"/>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61" name="Google Shape;2361;p45"/>
          <p:cNvGrpSpPr/>
          <p:nvPr/>
        </p:nvGrpSpPr>
        <p:grpSpPr>
          <a:xfrm rot="-1415432">
            <a:off x="7899383" y="3880430"/>
            <a:ext cx="701977" cy="1710865"/>
            <a:chOff x="-447306" y="3705217"/>
            <a:chExt cx="1511186" cy="3683077"/>
          </a:xfrm>
        </p:grpSpPr>
        <p:grpSp>
          <p:nvGrpSpPr>
            <p:cNvPr id="2362" name="Google Shape;2362;p45"/>
            <p:cNvGrpSpPr/>
            <p:nvPr/>
          </p:nvGrpSpPr>
          <p:grpSpPr>
            <a:xfrm>
              <a:off x="-447306" y="3705217"/>
              <a:ext cx="1511186" cy="3683077"/>
              <a:chOff x="-447306" y="3705217"/>
              <a:chExt cx="1511186" cy="3683077"/>
            </a:xfrm>
          </p:grpSpPr>
          <p:sp>
            <p:nvSpPr>
              <p:cNvPr id="2363" name="Google Shape;2363;p4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4" name="Google Shape;2364;p4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5" name="Google Shape;2365;p4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6" name="Google Shape;2366;p4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7" name="Google Shape;2367;p4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8" name="Google Shape;2368;p4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9" name="Google Shape;2369;p4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0" name="Google Shape;2370;p4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1" name="Google Shape;2371;p4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2" name="Google Shape;2372;p4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3" name="Google Shape;2373;p4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4" name="Google Shape;2374;p4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5" name="Google Shape;2375;p4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6" name="Google Shape;2376;p4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377" name="Google Shape;2377;p45"/>
            <p:cNvGrpSpPr/>
            <p:nvPr/>
          </p:nvGrpSpPr>
          <p:grpSpPr>
            <a:xfrm>
              <a:off x="-131202" y="3705284"/>
              <a:ext cx="1190013" cy="3304167"/>
              <a:chOff x="-131202" y="3705284"/>
              <a:chExt cx="1190013" cy="3304167"/>
            </a:xfrm>
          </p:grpSpPr>
          <p:sp>
            <p:nvSpPr>
              <p:cNvPr id="2378" name="Google Shape;2378;p4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9" name="Google Shape;2379;p4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0" name="Google Shape;2380;p4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1" name="Google Shape;2381;p4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2" name="Google Shape;2382;p4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3" name="Google Shape;2383;p4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4" name="Google Shape;2384;p4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5" name="Google Shape;2385;p4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6" name="Google Shape;2386;p4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7" name="Google Shape;2387;p4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8" name="Google Shape;2388;p4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9" name="Google Shape;2389;p4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0" name="Google Shape;2390;p4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1" name="Google Shape;2391;p4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2" name="Google Shape;2392;p4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393" name="Google Shape;2393;p45"/>
          <p:cNvGrpSpPr/>
          <p:nvPr/>
        </p:nvGrpSpPr>
        <p:grpSpPr>
          <a:xfrm rot="2237966">
            <a:off x="-66622" y="2262646"/>
            <a:ext cx="481613" cy="485865"/>
            <a:chOff x="1152825" y="6165169"/>
            <a:chExt cx="835762" cy="843141"/>
          </a:xfrm>
        </p:grpSpPr>
        <p:sp>
          <p:nvSpPr>
            <p:cNvPr id="2394" name="Google Shape;2394;p45"/>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95" name="Google Shape;2395;p45"/>
            <p:cNvGrpSpPr/>
            <p:nvPr/>
          </p:nvGrpSpPr>
          <p:grpSpPr>
            <a:xfrm>
              <a:off x="1452002" y="6794239"/>
              <a:ext cx="312502" cy="68696"/>
              <a:chOff x="1452002" y="6794239"/>
              <a:chExt cx="312502" cy="68696"/>
            </a:xfrm>
          </p:grpSpPr>
          <p:sp>
            <p:nvSpPr>
              <p:cNvPr id="2396" name="Google Shape;2396;p45"/>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7" name="Google Shape;2397;p45"/>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8" name="Google Shape;2398;p45"/>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9" name="Google Shape;2399;p45"/>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00" name="Google Shape;2400;p45"/>
            <p:cNvGrpSpPr/>
            <p:nvPr/>
          </p:nvGrpSpPr>
          <p:grpSpPr>
            <a:xfrm>
              <a:off x="1518694" y="6262403"/>
              <a:ext cx="229194" cy="159063"/>
              <a:chOff x="1518694" y="6262403"/>
              <a:chExt cx="229194" cy="159063"/>
            </a:xfrm>
          </p:grpSpPr>
          <p:sp>
            <p:nvSpPr>
              <p:cNvPr id="2401" name="Google Shape;2401;p45"/>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2" name="Google Shape;2402;p45"/>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3" name="Google Shape;2403;p45"/>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4" name="Google Shape;2404;p45"/>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5" name="Google Shape;2405;p45"/>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6" name="Google Shape;2406;p45"/>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7" name="Google Shape;2407;p45"/>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8" name="Google Shape;2408;p45"/>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9" name="Google Shape;2409;p45"/>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410" name="Google Shape;2410;p45"/>
          <p:cNvGrpSpPr/>
          <p:nvPr/>
        </p:nvGrpSpPr>
        <p:grpSpPr>
          <a:xfrm>
            <a:off x="535781" y="3747341"/>
            <a:ext cx="699226" cy="1704160"/>
            <a:chOff x="-447306" y="3705217"/>
            <a:chExt cx="1511186" cy="3683077"/>
          </a:xfrm>
        </p:grpSpPr>
        <p:grpSp>
          <p:nvGrpSpPr>
            <p:cNvPr id="2411" name="Google Shape;2411;p45"/>
            <p:cNvGrpSpPr/>
            <p:nvPr/>
          </p:nvGrpSpPr>
          <p:grpSpPr>
            <a:xfrm>
              <a:off x="-447306" y="3705217"/>
              <a:ext cx="1511186" cy="3683077"/>
              <a:chOff x="-447306" y="3705217"/>
              <a:chExt cx="1511186" cy="3683077"/>
            </a:xfrm>
          </p:grpSpPr>
          <p:sp>
            <p:nvSpPr>
              <p:cNvPr id="2412" name="Google Shape;2412;p45"/>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3" name="Google Shape;2413;p45"/>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4" name="Google Shape;2414;p45"/>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5" name="Google Shape;2415;p45"/>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6" name="Google Shape;2416;p45"/>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7" name="Google Shape;2417;p45"/>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8" name="Google Shape;2418;p45"/>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9" name="Google Shape;2419;p45"/>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0" name="Google Shape;2420;p45"/>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1" name="Google Shape;2421;p45"/>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2" name="Google Shape;2422;p45"/>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3" name="Google Shape;2423;p45"/>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4" name="Google Shape;2424;p45"/>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5" name="Google Shape;2425;p45"/>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26" name="Google Shape;2426;p45"/>
            <p:cNvGrpSpPr/>
            <p:nvPr/>
          </p:nvGrpSpPr>
          <p:grpSpPr>
            <a:xfrm>
              <a:off x="-131202" y="3705284"/>
              <a:ext cx="1190013" cy="3304167"/>
              <a:chOff x="-131202" y="3705284"/>
              <a:chExt cx="1190013" cy="3304167"/>
            </a:xfrm>
          </p:grpSpPr>
          <p:sp>
            <p:nvSpPr>
              <p:cNvPr id="2427" name="Google Shape;2427;p45"/>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8" name="Google Shape;2428;p45"/>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9" name="Google Shape;2429;p45"/>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0" name="Google Shape;2430;p45"/>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1" name="Google Shape;2431;p45"/>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2" name="Google Shape;2432;p45"/>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3" name="Google Shape;2433;p45"/>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4" name="Google Shape;2434;p45"/>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5" name="Google Shape;2435;p45"/>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6" name="Google Shape;2436;p45"/>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7" name="Google Shape;2437;p45"/>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8" name="Google Shape;2438;p45"/>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9" name="Google Shape;2439;p45"/>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0" name="Google Shape;2440;p45"/>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1" name="Google Shape;2441;p45"/>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442" name="Google Shape;2442;p45"/>
          <p:cNvGrpSpPr/>
          <p:nvPr/>
        </p:nvGrpSpPr>
        <p:grpSpPr>
          <a:xfrm>
            <a:off x="337566" y="1756832"/>
            <a:ext cx="233552" cy="418386"/>
            <a:chOff x="337566" y="1756832"/>
            <a:chExt cx="233552" cy="418386"/>
          </a:xfrm>
        </p:grpSpPr>
        <p:sp>
          <p:nvSpPr>
            <p:cNvPr id="2443" name="Google Shape;2443;p45"/>
            <p:cNvSpPr/>
            <p:nvPr/>
          </p:nvSpPr>
          <p:spPr>
            <a:xfrm>
              <a:off x="373359" y="1978292"/>
              <a:ext cx="25046" cy="25070"/>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4" name="Google Shape;2444;p45"/>
            <p:cNvSpPr/>
            <p:nvPr/>
          </p:nvSpPr>
          <p:spPr>
            <a:xfrm>
              <a:off x="542608" y="1875218"/>
              <a:ext cx="24988" cy="2506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5" name="Google Shape;2445;p45"/>
            <p:cNvSpPr/>
            <p:nvPr/>
          </p:nvSpPr>
          <p:spPr>
            <a:xfrm>
              <a:off x="443705" y="1804258"/>
              <a:ext cx="25046" cy="2506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6" name="Google Shape;2446;p45"/>
            <p:cNvSpPr/>
            <p:nvPr/>
          </p:nvSpPr>
          <p:spPr>
            <a:xfrm>
              <a:off x="417180" y="2025619"/>
              <a:ext cx="25046" cy="25070"/>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7" name="Google Shape;2447;p45"/>
            <p:cNvSpPr/>
            <p:nvPr/>
          </p:nvSpPr>
          <p:spPr>
            <a:xfrm>
              <a:off x="507145" y="2009650"/>
              <a:ext cx="25046" cy="25058"/>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8" name="Google Shape;2448;p45"/>
            <p:cNvSpPr/>
            <p:nvPr/>
          </p:nvSpPr>
          <p:spPr>
            <a:xfrm>
              <a:off x="348942" y="2133299"/>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9" name="Google Shape;2449;p45"/>
            <p:cNvSpPr/>
            <p:nvPr/>
          </p:nvSpPr>
          <p:spPr>
            <a:xfrm>
              <a:off x="452313" y="1909614"/>
              <a:ext cx="41899" cy="41957"/>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0" name="Google Shape;2450;p45"/>
            <p:cNvSpPr/>
            <p:nvPr/>
          </p:nvSpPr>
          <p:spPr>
            <a:xfrm>
              <a:off x="529219" y="1756832"/>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1" name="Google Shape;2451;p45"/>
            <p:cNvSpPr/>
            <p:nvPr/>
          </p:nvSpPr>
          <p:spPr>
            <a:xfrm>
              <a:off x="337566" y="1853054"/>
              <a:ext cx="41899" cy="4192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2452"/>
        <p:cNvGrpSpPr/>
        <p:nvPr/>
      </p:nvGrpSpPr>
      <p:grpSpPr>
        <a:xfrm>
          <a:off x="0" y="0"/>
          <a:ext cx="0" cy="0"/>
          <a:chOff x="0" y="0"/>
          <a:chExt cx="0" cy="0"/>
        </a:xfrm>
      </p:grpSpPr>
      <p:sp>
        <p:nvSpPr>
          <p:cNvPr id="2453" name="Google Shape;2453;p4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4" name="Google Shape;2454;p46"/>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46"/>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46"/>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57" name="Google Shape;2457;p46"/>
          <p:cNvGrpSpPr/>
          <p:nvPr/>
        </p:nvGrpSpPr>
        <p:grpSpPr>
          <a:xfrm>
            <a:off x="8401664" y="124774"/>
            <a:ext cx="626789" cy="704489"/>
            <a:chOff x="8401664" y="124774"/>
            <a:chExt cx="626789" cy="704489"/>
          </a:xfrm>
        </p:grpSpPr>
        <p:grpSp>
          <p:nvGrpSpPr>
            <p:cNvPr id="2458" name="Google Shape;2458;p46"/>
            <p:cNvGrpSpPr/>
            <p:nvPr/>
          </p:nvGrpSpPr>
          <p:grpSpPr>
            <a:xfrm rot="-3374883">
              <a:off x="8443502" y="586189"/>
              <a:ext cx="198206" cy="206576"/>
              <a:chOff x="10966468" y="5670597"/>
              <a:chExt cx="321621" cy="335202"/>
            </a:xfrm>
          </p:grpSpPr>
          <p:sp>
            <p:nvSpPr>
              <p:cNvPr id="2459" name="Google Shape;2459;p46"/>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60" name="Google Shape;2460;p46"/>
              <p:cNvGrpSpPr/>
              <p:nvPr/>
            </p:nvGrpSpPr>
            <p:grpSpPr>
              <a:xfrm>
                <a:off x="11087736" y="5795992"/>
                <a:ext cx="102059" cy="89475"/>
                <a:chOff x="11087736" y="5795992"/>
                <a:chExt cx="102059" cy="89475"/>
              </a:xfrm>
            </p:grpSpPr>
            <p:sp>
              <p:nvSpPr>
                <p:cNvPr id="2461" name="Google Shape;2461;p46"/>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2" name="Google Shape;2462;p46"/>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3" name="Google Shape;2463;p46"/>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4" name="Google Shape;2464;p46"/>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5" name="Google Shape;2465;p46"/>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6" name="Google Shape;2466;p46"/>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7" name="Google Shape;2467;p46"/>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468" name="Google Shape;2468;p46"/>
            <p:cNvGrpSpPr/>
            <p:nvPr/>
          </p:nvGrpSpPr>
          <p:grpSpPr>
            <a:xfrm rot="-3374883">
              <a:off x="8850334" y="486070"/>
              <a:ext cx="151507" cy="144993"/>
              <a:chOff x="11526702" y="6119919"/>
              <a:chExt cx="245845" cy="235275"/>
            </a:xfrm>
          </p:grpSpPr>
          <p:sp>
            <p:nvSpPr>
              <p:cNvPr id="2469" name="Google Shape;2469;p46"/>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70" name="Google Shape;2470;p46"/>
              <p:cNvGrpSpPr/>
              <p:nvPr/>
            </p:nvGrpSpPr>
            <p:grpSpPr>
              <a:xfrm>
                <a:off x="11609417" y="6218399"/>
                <a:ext cx="79308" cy="65120"/>
                <a:chOff x="11609417" y="6218399"/>
                <a:chExt cx="79308" cy="65120"/>
              </a:xfrm>
            </p:grpSpPr>
            <p:sp>
              <p:nvSpPr>
                <p:cNvPr id="2471" name="Google Shape;2471;p46"/>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2" name="Google Shape;2472;p46"/>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3" name="Google Shape;2473;p46"/>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4" name="Google Shape;2474;p46"/>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5" name="Google Shape;2475;p46"/>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6" name="Google Shape;2476;p46"/>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7" name="Google Shape;2477;p46"/>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478" name="Google Shape;2478;p46"/>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3">
  <p:cSld name="TITLE_ONLY_2_1">
    <p:bg>
      <p:bgPr>
        <a:blipFill>
          <a:blip r:embed="rId2">
            <a:alphaModFix/>
          </a:blip>
          <a:stretch>
            <a:fillRect/>
          </a:stretch>
        </a:blipFill>
        <a:effectLst/>
      </p:bgPr>
    </p:bg>
    <p:spTree>
      <p:nvGrpSpPr>
        <p:cNvPr id="1" name="Shape 2479"/>
        <p:cNvGrpSpPr/>
        <p:nvPr/>
      </p:nvGrpSpPr>
      <p:grpSpPr>
        <a:xfrm>
          <a:off x="0" y="0"/>
          <a:ext cx="0" cy="0"/>
          <a:chOff x="0" y="0"/>
          <a:chExt cx="0" cy="0"/>
        </a:xfrm>
      </p:grpSpPr>
      <p:sp>
        <p:nvSpPr>
          <p:cNvPr id="2480" name="Google Shape;2480;p4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481" name="Google Shape;2481;p47"/>
          <p:cNvGrpSpPr/>
          <p:nvPr/>
        </p:nvGrpSpPr>
        <p:grpSpPr>
          <a:xfrm>
            <a:off x="8226002" y="3690640"/>
            <a:ext cx="748653" cy="1273034"/>
            <a:chOff x="8226002" y="3690640"/>
            <a:chExt cx="748653" cy="1273034"/>
          </a:xfrm>
        </p:grpSpPr>
        <p:sp>
          <p:nvSpPr>
            <p:cNvPr id="2482" name="Google Shape;2482;p47"/>
            <p:cNvSpPr/>
            <p:nvPr/>
          </p:nvSpPr>
          <p:spPr>
            <a:xfrm>
              <a:off x="8226002" y="4376103"/>
              <a:ext cx="450401" cy="36669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83" name="Google Shape;2483;p47"/>
            <p:cNvGrpSpPr/>
            <p:nvPr/>
          </p:nvGrpSpPr>
          <p:grpSpPr>
            <a:xfrm>
              <a:off x="8378156" y="4457072"/>
              <a:ext cx="238000" cy="248049"/>
              <a:chOff x="10966468" y="5670597"/>
              <a:chExt cx="321621" cy="335202"/>
            </a:xfrm>
          </p:grpSpPr>
          <p:sp>
            <p:nvSpPr>
              <p:cNvPr id="2484" name="Google Shape;2484;p47"/>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85" name="Google Shape;2485;p47"/>
              <p:cNvGrpSpPr/>
              <p:nvPr/>
            </p:nvGrpSpPr>
            <p:grpSpPr>
              <a:xfrm>
                <a:off x="11087736" y="5795992"/>
                <a:ext cx="102059" cy="89475"/>
                <a:chOff x="11087736" y="5795992"/>
                <a:chExt cx="102059" cy="89475"/>
              </a:xfrm>
            </p:grpSpPr>
            <p:sp>
              <p:nvSpPr>
                <p:cNvPr id="2486" name="Google Shape;2486;p47"/>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7" name="Google Shape;2487;p47"/>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8" name="Google Shape;2488;p47"/>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89" name="Google Shape;2489;p47"/>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0" name="Google Shape;2490;p47"/>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1" name="Google Shape;2491;p47"/>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2" name="Google Shape;2492;p47"/>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493" name="Google Shape;2493;p47"/>
            <p:cNvGrpSpPr/>
            <p:nvPr/>
          </p:nvGrpSpPr>
          <p:grpSpPr>
            <a:xfrm>
              <a:off x="8792730" y="4789571"/>
              <a:ext cx="181925" cy="174103"/>
              <a:chOff x="11526702" y="6119919"/>
              <a:chExt cx="245845" cy="235275"/>
            </a:xfrm>
          </p:grpSpPr>
          <p:sp>
            <p:nvSpPr>
              <p:cNvPr id="2494" name="Google Shape;2494;p47"/>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495" name="Google Shape;2495;p47"/>
              <p:cNvGrpSpPr/>
              <p:nvPr/>
            </p:nvGrpSpPr>
            <p:grpSpPr>
              <a:xfrm>
                <a:off x="11609417" y="6218399"/>
                <a:ext cx="79308" cy="65120"/>
                <a:chOff x="11609417" y="6218399"/>
                <a:chExt cx="79308" cy="65120"/>
              </a:xfrm>
            </p:grpSpPr>
            <p:sp>
              <p:nvSpPr>
                <p:cNvPr id="2496" name="Google Shape;2496;p47"/>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7" name="Google Shape;2497;p47"/>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8" name="Google Shape;2498;p47"/>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99" name="Google Shape;2499;p47"/>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0" name="Google Shape;2500;p47"/>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1" name="Google Shape;2501;p47"/>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2" name="Google Shape;2502;p47"/>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503" name="Google Shape;2503;p47"/>
            <p:cNvGrpSpPr/>
            <p:nvPr/>
          </p:nvGrpSpPr>
          <p:grpSpPr>
            <a:xfrm>
              <a:off x="8629023" y="3690640"/>
              <a:ext cx="345631" cy="282684"/>
              <a:chOff x="8218619" y="5174386"/>
              <a:chExt cx="702644" cy="574678"/>
            </a:xfrm>
          </p:grpSpPr>
          <p:sp>
            <p:nvSpPr>
              <p:cNvPr id="2504" name="Google Shape;2504;p47"/>
              <p:cNvSpPr/>
              <p:nvPr/>
            </p:nvSpPr>
            <p:spPr>
              <a:xfrm>
                <a:off x="8380405" y="5373312"/>
                <a:ext cx="98970" cy="79483"/>
              </a:xfrm>
              <a:custGeom>
                <a:avLst/>
                <a:gdLst/>
                <a:ahLst/>
                <a:cxnLst/>
                <a:rect l="l" t="t" r="r" b="b"/>
                <a:pathLst>
                  <a:path w="98970" h="79483" extrusionOk="0">
                    <a:moveTo>
                      <a:pt x="82592" y="75851"/>
                    </a:moveTo>
                    <a:cubicBezTo>
                      <a:pt x="98211" y="68440"/>
                      <a:pt x="103477" y="51562"/>
                      <a:pt x="94819" y="36739"/>
                    </a:cubicBezTo>
                    <a:cubicBezTo>
                      <a:pt x="80717" y="12629"/>
                      <a:pt x="34841" y="-17553"/>
                      <a:pt x="13688" y="12718"/>
                    </a:cubicBezTo>
                    <a:cubicBezTo>
                      <a:pt x="8422" y="16290"/>
                      <a:pt x="4049" y="21023"/>
                      <a:pt x="1639" y="27095"/>
                    </a:cubicBezTo>
                    <a:cubicBezTo>
                      <a:pt x="-5145" y="43883"/>
                      <a:pt x="10475" y="60134"/>
                      <a:pt x="23863" y="67457"/>
                    </a:cubicBezTo>
                    <a:cubicBezTo>
                      <a:pt x="40018" y="76476"/>
                      <a:pt x="64741" y="84334"/>
                      <a:pt x="82592" y="75851"/>
                    </a:cubicBezTo>
                    <a:close/>
                    <a:moveTo>
                      <a:pt x="21810" y="28256"/>
                    </a:moveTo>
                    <a:cubicBezTo>
                      <a:pt x="22435" y="28256"/>
                      <a:pt x="23060" y="28256"/>
                      <a:pt x="23773" y="28077"/>
                    </a:cubicBezTo>
                    <a:cubicBezTo>
                      <a:pt x="39750" y="24505"/>
                      <a:pt x="63581" y="21023"/>
                      <a:pt x="73488" y="37364"/>
                    </a:cubicBezTo>
                    <a:cubicBezTo>
                      <a:pt x="77683" y="44329"/>
                      <a:pt x="78575" y="48972"/>
                      <a:pt x="75540" y="56384"/>
                    </a:cubicBezTo>
                    <a:cubicBezTo>
                      <a:pt x="71792" y="65493"/>
                      <a:pt x="68133" y="62814"/>
                      <a:pt x="59207" y="61474"/>
                    </a:cubicBezTo>
                    <a:cubicBezTo>
                      <a:pt x="44748" y="59331"/>
                      <a:pt x="27611" y="54330"/>
                      <a:pt x="22346" y="38793"/>
                    </a:cubicBezTo>
                    <a:cubicBezTo>
                      <a:pt x="21007" y="34774"/>
                      <a:pt x="20917" y="31292"/>
                      <a:pt x="21810" y="282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5" name="Google Shape;2505;p47"/>
              <p:cNvSpPr/>
              <p:nvPr/>
            </p:nvSpPr>
            <p:spPr>
              <a:xfrm>
                <a:off x="8218619" y="5370740"/>
                <a:ext cx="78955" cy="67233"/>
              </a:xfrm>
              <a:custGeom>
                <a:avLst/>
                <a:gdLst/>
                <a:ahLst/>
                <a:cxnLst/>
                <a:rect l="l" t="t" r="r" b="b"/>
                <a:pathLst>
                  <a:path w="78955" h="67233" extrusionOk="0">
                    <a:moveTo>
                      <a:pt x="63908" y="8861"/>
                    </a:moveTo>
                    <a:cubicBezTo>
                      <a:pt x="42309" y="-5873"/>
                      <a:pt x="10088" y="-3105"/>
                      <a:pt x="449" y="23773"/>
                    </a:cubicBezTo>
                    <a:cubicBezTo>
                      <a:pt x="-1336" y="28685"/>
                      <a:pt x="2502" y="31989"/>
                      <a:pt x="6697" y="32167"/>
                    </a:cubicBezTo>
                    <a:cubicBezTo>
                      <a:pt x="10713" y="55652"/>
                      <a:pt x="35883" y="73958"/>
                      <a:pt x="59445" y="64850"/>
                    </a:cubicBezTo>
                    <a:cubicBezTo>
                      <a:pt x="84615" y="55117"/>
                      <a:pt x="84704" y="23059"/>
                      <a:pt x="63908" y="8861"/>
                    </a:cubicBezTo>
                    <a:close/>
                    <a:moveTo>
                      <a:pt x="21423" y="33239"/>
                    </a:moveTo>
                    <a:cubicBezTo>
                      <a:pt x="14372" y="8325"/>
                      <a:pt x="44629" y="13326"/>
                      <a:pt x="55697" y="22612"/>
                    </a:cubicBezTo>
                    <a:cubicBezTo>
                      <a:pt x="56768" y="23506"/>
                      <a:pt x="57839" y="23952"/>
                      <a:pt x="58999" y="24220"/>
                    </a:cubicBezTo>
                    <a:cubicBezTo>
                      <a:pt x="66853" y="32257"/>
                      <a:pt x="69085" y="42883"/>
                      <a:pt x="57303" y="50384"/>
                    </a:cubicBezTo>
                    <a:cubicBezTo>
                      <a:pt x="43201" y="59314"/>
                      <a:pt x="25529" y="47616"/>
                      <a:pt x="21423" y="3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6" name="Google Shape;2506;p47"/>
              <p:cNvSpPr/>
              <p:nvPr/>
            </p:nvSpPr>
            <p:spPr>
              <a:xfrm>
                <a:off x="8270204" y="5505911"/>
                <a:ext cx="78745" cy="77736"/>
              </a:xfrm>
              <a:custGeom>
                <a:avLst/>
                <a:gdLst/>
                <a:ahLst/>
                <a:cxnLst/>
                <a:rect l="l" t="t" r="r" b="b"/>
                <a:pathLst>
                  <a:path w="78745" h="77736" extrusionOk="0">
                    <a:moveTo>
                      <a:pt x="67838" y="22726"/>
                    </a:moveTo>
                    <a:cubicBezTo>
                      <a:pt x="63286" y="16564"/>
                      <a:pt x="56235" y="10046"/>
                      <a:pt x="48292" y="5581"/>
                    </a:cubicBezTo>
                    <a:cubicBezTo>
                      <a:pt x="46775" y="3706"/>
                      <a:pt x="44454" y="2366"/>
                      <a:pt x="41865" y="2545"/>
                    </a:cubicBezTo>
                    <a:cubicBezTo>
                      <a:pt x="36064" y="312"/>
                      <a:pt x="30084" y="-670"/>
                      <a:pt x="24461" y="491"/>
                    </a:cubicBezTo>
                    <a:cubicBezTo>
                      <a:pt x="18392" y="1741"/>
                      <a:pt x="13483" y="5402"/>
                      <a:pt x="10002" y="10224"/>
                    </a:cubicBezTo>
                    <a:cubicBezTo>
                      <a:pt x="4022" y="12903"/>
                      <a:pt x="-173" y="17457"/>
                      <a:pt x="5" y="26566"/>
                    </a:cubicBezTo>
                    <a:cubicBezTo>
                      <a:pt x="363" y="42818"/>
                      <a:pt x="18035" y="63267"/>
                      <a:pt x="31155" y="71571"/>
                    </a:cubicBezTo>
                    <a:cubicBezTo>
                      <a:pt x="36153" y="74697"/>
                      <a:pt x="41508" y="76393"/>
                      <a:pt x="46685" y="76572"/>
                    </a:cubicBezTo>
                    <a:cubicBezTo>
                      <a:pt x="58734" y="79787"/>
                      <a:pt x="70159" y="76750"/>
                      <a:pt x="76228" y="62374"/>
                    </a:cubicBezTo>
                    <a:cubicBezTo>
                      <a:pt x="80958" y="51122"/>
                      <a:pt x="78638" y="40139"/>
                      <a:pt x="72479" y="30941"/>
                    </a:cubicBezTo>
                    <a:cubicBezTo>
                      <a:pt x="71230" y="28084"/>
                      <a:pt x="69802" y="25315"/>
                      <a:pt x="67838" y="22726"/>
                    </a:cubicBezTo>
                    <a:close/>
                    <a:moveTo>
                      <a:pt x="18481" y="25673"/>
                    </a:moveTo>
                    <a:cubicBezTo>
                      <a:pt x="28477" y="18261"/>
                      <a:pt x="41598" y="22815"/>
                      <a:pt x="51059" y="29691"/>
                    </a:cubicBezTo>
                    <a:cubicBezTo>
                      <a:pt x="54718" y="32370"/>
                      <a:pt x="59091" y="37728"/>
                      <a:pt x="61858" y="43264"/>
                    </a:cubicBezTo>
                    <a:cubicBezTo>
                      <a:pt x="61858" y="43264"/>
                      <a:pt x="61858" y="43353"/>
                      <a:pt x="61858" y="43353"/>
                    </a:cubicBezTo>
                    <a:cubicBezTo>
                      <a:pt x="62751" y="53801"/>
                      <a:pt x="56146" y="61749"/>
                      <a:pt x="47578" y="62017"/>
                    </a:cubicBezTo>
                    <a:cubicBezTo>
                      <a:pt x="37046" y="59070"/>
                      <a:pt x="25978" y="47908"/>
                      <a:pt x="21158" y="39871"/>
                    </a:cubicBezTo>
                    <a:cubicBezTo>
                      <a:pt x="18481" y="35228"/>
                      <a:pt x="17678" y="30138"/>
                      <a:pt x="18481" y="256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7" name="Google Shape;2507;p47"/>
              <p:cNvSpPr/>
              <p:nvPr/>
            </p:nvSpPr>
            <p:spPr>
              <a:xfrm>
                <a:off x="8436474" y="5536190"/>
                <a:ext cx="87613" cy="64525"/>
              </a:xfrm>
              <a:custGeom>
                <a:avLst/>
                <a:gdLst/>
                <a:ahLst/>
                <a:cxnLst/>
                <a:rect l="l" t="t" r="r" b="b"/>
                <a:pathLst>
                  <a:path w="87613" h="64525" extrusionOk="0">
                    <a:moveTo>
                      <a:pt x="14" y="29416"/>
                    </a:moveTo>
                    <a:cubicBezTo>
                      <a:pt x="-253" y="34059"/>
                      <a:pt x="3316" y="36202"/>
                      <a:pt x="6887" y="36023"/>
                    </a:cubicBezTo>
                    <a:cubicBezTo>
                      <a:pt x="9029" y="41292"/>
                      <a:pt x="12777" y="46114"/>
                      <a:pt x="17329" y="49775"/>
                    </a:cubicBezTo>
                    <a:cubicBezTo>
                      <a:pt x="28308" y="58437"/>
                      <a:pt x="45355" y="66116"/>
                      <a:pt x="60171" y="64241"/>
                    </a:cubicBezTo>
                    <a:cubicBezTo>
                      <a:pt x="74808" y="64420"/>
                      <a:pt x="88464" y="54329"/>
                      <a:pt x="87572" y="38523"/>
                    </a:cubicBezTo>
                    <a:cubicBezTo>
                      <a:pt x="85340" y="-1392"/>
                      <a:pt x="2692" y="-19251"/>
                      <a:pt x="14" y="29416"/>
                    </a:cubicBezTo>
                    <a:close/>
                    <a:moveTo>
                      <a:pt x="42053" y="41113"/>
                    </a:moveTo>
                    <a:cubicBezTo>
                      <a:pt x="38394" y="37720"/>
                      <a:pt x="23220" y="24951"/>
                      <a:pt x="22774" y="19950"/>
                    </a:cubicBezTo>
                    <a:cubicBezTo>
                      <a:pt x="23131" y="19593"/>
                      <a:pt x="23577" y="19146"/>
                      <a:pt x="24023" y="18789"/>
                    </a:cubicBezTo>
                    <a:cubicBezTo>
                      <a:pt x="25006" y="17985"/>
                      <a:pt x="26523" y="17182"/>
                      <a:pt x="28218" y="16557"/>
                    </a:cubicBezTo>
                    <a:cubicBezTo>
                      <a:pt x="31967" y="16557"/>
                      <a:pt x="36965" y="17628"/>
                      <a:pt x="41249" y="18789"/>
                    </a:cubicBezTo>
                    <a:cubicBezTo>
                      <a:pt x="42677" y="19861"/>
                      <a:pt x="44373" y="20307"/>
                      <a:pt x="45980" y="20218"/>
                    </a:cubicBezTo>
                    <a:cubicBezTo>
                      <a:pt x="47497" y="20753"/>
                      <a:pt x="48747" y="21200"/>
                      <a:pt x="49550" y="21468"/>
                    </a:cubicBezTo>
                    <a:cubicBezTo>
                      <a:pt x="58832" y="25040"/>
                      <a:pt x="79628" y="38345"/>
                      <a:pt x="64366" y="48703"/>
                    </a:cubicBezTo>
                    <a:cubicBezTo>
                      <a:pt x="63295" y="49418"/>
                      <a:pt x="62045" y="49954"/>
                      <a:pt x="60796" y="50400"/>
                    </a:cubicBezTo>
                    <a:cubicBezTo>
                      <a:pt x="54370" y="50221"/>
                      <a:pt x="46872" y="45578"/>
                      <a:pt x="42053" y="41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8" name="Google Shape;2508;p47"/>
              <p:cNvSpPr/>
              <p:nvPr/>
            </p:nvSpPr>
            <p:spPr>
              <a:xfrm>
                <a:off x="8422307" y="5660732"/>
                <a:ext cx="95113" cy="88332"/>
              </a:xfrm>
              <a:custGeom>
                <a:avLst/>
                <a:gdLst/>
                <a:ahLst/>
                <a:cxnLst/>
                <a:rect l="l" t="t" r="r" b="b"/>
                <a:pathLst>
                  <a:path w="95113" h="88332" extrusionOk="0">
                    <a:moveTo>
                      <a:pt x="72554" y="20334"/>
                    </a:moveTo>
                    <a:cubicBezTo>
                      <a:pt x="70323" y="18638"/>
                      <a:pt x="67734" y="16673"/>
                      <a:pt x="64789" y="14619"/>
                    </a:cubicBezTo>
                    <a:cubicBezTo>
                      <a:pt x="64432" y="11405"/>
                      <a:pt x="62200" y="8458"/>
                      <a:pt x="58095" y="8190"/>
                    </a:cubicBezTo>
                    <a:cubicBezTo>
                      <a:pt x="56845" y="8101"/>
                      <a:pt x="55417" y="8011"/>
                      <a:pt x="53989" y="7833"/>
                    </a:cubicBezTo>
                    <a:cubicBezTo>
                      <a:pt x="40958" y="600"/>
                      <a:pt x="25696" y="-4044"/>
                      <a:pt x="14985" y="4975"/>
                    </a:cubicBezTo>
                    <a:cubicBezTo>
                      <a:pt x="12933" y="6672"/>
                      <a:pt x="11504" y="8547"/>
                      <a:pt x="10433" y="10601"/>
                    </a:cubicBezTo>
                    <a:cubicBezTo>
                      <a:pt x="-8845" y="22209"/>
                      <a:pt x="2133" y="47838"/>
                      <a:pt x="14985" y="61768"/>
                    </a:cubicBezTo>
                    <a:cubicBezTo>
                      <a:pt x="17038" y="64001"/>
                      <a:pt x="19627" y="64358"/>
                      <a:pt x="21769" y="63465"/>
                    </a:cubicBezTo>
                    <a:cubicBezTo>
                      <a:pt x="28463" y="70340"/>
                      <a:pt x="36049" y="76056"/>
                      <a:pt x="42743" y="79985"/>
                    </a:cubicBezTo>
                    <a:cubicBezTo>
                      <a:pt x="57827" y="88736"/>
                      <a:pt x="81925" y="94986"/>
                      <a:pt x="91654" y="75430"/>
                    </a:cubicBezTo>
                    <a:cubicBezTo>
                      <a:pt x="101651" y="55339"/>
                      <a:pt x="88351" y="32657"/>
                      <a:pt x="72554" y="20334"/>
                    </a:cubicBezTo>
                    <a:close/>
                    <a:moveTo>
                      <a:pt x="38191" y="47213"/>
                    </a:moveTo>
                    <a:cubicBezTo>
                      <a:pt x="34175" y="42837"/>
                      <a:pt x="30605" y="38015"/>
                      <a:pt x="27749" y="32836"/>
                    </a:cubicBezTo>
                    <a:cubicBezTo>
                      <a:pt x="26142" y="30067"/>
                      <a:pt x="24803" y="27210"/>
                      <a:pt x="23643" y="24174"/>
                    </a:cubicBezTo>
                    <a:cubicBezTo>
                      <a:pt x="25696" y="20602"/>
                      <a:pt x="29355" y="19441"/>
                      <a:pt x="34532" y="20781"/>
                    </a:cubicBezTo>
                    <a:cubicBezTo>
                      <a:pt x="35424" y="20602"/>
                      <a:pt x="36406" y="20513"/>
                      <a:pt x="37388" y="20424"/>
                    </a:cubicBezTo>
                    <a:cubicBezTo>
                      <a:pt x="39798" y="21049"/>
                      <a:pt x="42208" y="21852"/>
                      <a:pt x="44350" y="22656"/>
                    </a:cubicBezTo>
                    <a:cubicBezTo>
                      <a:pt x="56131" y="27299"/>
                      <a:pt x="68359" y="38015"/>
                      <a:pt x="71036" y="51053"/>
                    </a:cubicBezTo>
                    <a:cubicBezTo>
                      <a:pt x="73000" y="60786"/>
                      <a:pt x="64432" y="66054"/>
                      <a:pt x="55774" y="61411"/>
                    </a:cubicBezTo>
                    <a:cubicBezTo>
                      <a:pt x="49170" y="57928"/>
                      <a:pt x="43279" y="52660"/>
                      <a:pt x="38191" y="472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09" name="Google Shape;2509;p47"/>
              <p:cNvSpPr/>
              <p:nvPr/>
            </p:nvSpPr>
            <p:spPr>
              <a:xfrm>
                <a:off x="8571418" y="5651988"/>
                <a:ext cx="89810" cy="82025"/>
              </a:xfrm>
              <a:custGeom>
                <a:avLst/>
                <a:gdLst/>
                <a:ahLst/>
                <a:cxnLst/>
                <a:rect l="l" t="t" r="r" b="b"/>
                <a:pathLst>
                  <a:path w="89810" h="82025" extrusionOk="0">
                    <a:moveTo>
                      <a:pt x="82581" y="35598"/>
                    </a:moveTo>
                    <a:cubicBezTo>
                      <a:pt x="79725" y="28008"/>
                      <a:pt x="74191" y="22471"/>
                      <a:pt x="67497" y="19256"/>
                    </a:cubicBezTo>
                    <a:cubicBezTo>
                      <a:pt x="60803" y="13720"/>
                      <a:pt x="53038" y="9255"/>
                      <a:pt x="44827" y="6487"/>
                    </a:cubicBezTo>
                    <a:cubicBezTo>
                      <a:pt x="41256" y="5237"/>
                      <a:pt x="37062" y="4165"/>
                      <a:pt x="32778" y="3540"/>
                    </a:cubicBezTo>
                    <a:cubicBezTo>
                      <a:pt x="30546" y="236"/>
                      <a:pt x="25637" y="-1639"/>
                      <a:pt x="21799" y="1933"/>
                    </a:cubicBezTo>
                    <a:cubicBezTo>
                      <a:pt x="21353" y="2290"/>
                      <a:pt x="20996" y="2737"/>
                      <a:pt x="20639" y="3094"/>
                    </a:cubicBezTo>
                    <a:cubicBezTo>
                      <a:pt x="14391" y="3719"/>
                      <a:pt x="8590" y="5951"/>
                      <a:pt x="4484" y="10684"/>
                    </a:cubicBezTo>
                    <a:cubicBezTo>
                      <a:pt x="-6137" y="23096"/>
                      <a:pt x="4127" y="38277"/>
                      <a:pt x="14391" y="46760"/>
                    </a:cubicBezTo>
                    <a:cubicBezTo>
                      <a:pt x="15016" y="47296"/>
                      <a:pt x="15819" y="47831"/>
                      <a:pt x="16533" y="48367"/>
                    </a:cubicBezTo>
                    <a:cubicBezTo>
                      <a:pt x="23584" y="60244"/>
                      <a:pt x="35276" y="70513"/>
                      <a:pt x="46879" y="76317"/>
                    </a:cubicBezTo>
                    <a:cubicBezTo>
                      <a:pt x="59018" y="82479"/>
                      <a:pt x="76065" y="86318"/>
                      <a:pt x="85437" y="73459"/>
                    </a:cubicBezTo>
                    <a:cubicBezTo>
                      <a:pt x="93202" y="62833"/>
                      <a:pt x="89453" y="48546"/>
                      <a:pt x="83295" y="37741"/>
                    </a:cubicBezTo>
                    <a:cubicBezTo>
                      <a:pt x="83027" y="37027"/>
                      <a:pt x="82849" y="36312"/>
                      <a:pt x="82581" y="35598"/>
                    </a:cubicBezTo>
                    <a:close/>
                    <a:moveTo>
                      <a:pt x="28404" y="39706"/>
                    </a:moveTo>
                    <a:cubicBezTo>
                      <a:pt x="27779" y="39348"/>
                      <a:pt x="27244" y="38902"/>
                      <a:pt x="26708" y="38455"/>
                    </a:cubicBezTo>
                    <a:cubicBezTo>
                      <a:pt x="23406" y="31401"/>
                      <a:pt x="22870" y="23810"/>
                      <a:pt x="27511" y="16756"/>
                    </a:cubicBezTo>
                    <a:cubicBezTo>
                      <a:pt x="29029" y="16846"/>
                      <a:pt x="30903" y="17203"/>
                      <a:pt x="33491" y="17738"/>
                    </a:cubicBezTo>
                    <a:cubicBezTo>
                      <a:pt x="36526" y="18363"/>
                      <a:pt x="39561" y="19346"/>
                      <a:pt x="42506" y="20417"/>
                    </a:cubicBezTo>
                    <a:cubicBezTo>
                      <a:pt x="40721" y="24971"/>
                      <a:pt x="44470" y="31669"/>
                      <a:pt x="50806" y="30329"/>
                    </a:cubicBezTo>
                    <a:cubicBezTo>
                      <a:pt x="54020" y="29615"/>
                      <a:pt x="57144" y="29883"/>
                      <a:pt x="60000" y="30954"/>
                    </a:cubicBezTo>
                    <a:cubicBezTo>
                      <a:pt x="63659" y="34169"/>
                      <a:pt x="66961" y="37830"/>
                      <a:pt x="69728" y="41938"/>
                    </a:cubicBezTo>
                    <a:cubicBezTo>
                      <a:pt x="69282" y="43366"/>
                      <a:pt x="67943" y="44706"/>
                      <a:pt x="65801" y="46045"/>
                    </a:cubicBezTo>
                    <a:cubicBezTo>
                      <a:pt x="63659" y="51582"/>
                      <a:pt x="59821" y="53011"/>
                      <a:pt x="54377" y="50243"/>
                    </a:cubicBezTo>
                    <a:cubicBezTo>
                      <a:pt x="45005" y="48546"/>
                      <a:pt x="36169" y="44974"/>
                      <a:pt x="28404" y="39706"/>
                    </a:cubicBezTo>
                    <a:close/>
                    <a:moveTo>
                      <a:pt x="64016" y="67923"/>
                    </a:moveTo>
                    <a:cubicBezTo>
                      <a:pt x="61160" y="68548"/>
                      <a:pt x="57233" y="66495"/>
                      <a:pt x="53841" y="64440"/>
                    </a:cubicBezTo>
                    <a:cubicBezTo>
                      <a:pt x="57054" y="64887"/>
                      <a:pt x="60357" y="65244"/>
                      <a:pt x="63570" y="65155"/>
                    </a:cubicBezTo>
                    <a:cubicBezTo>
                      <a:pt x="65355" y="65155"/>
                      <a:pt x="66961" y="64887"/>
                      <a:pt x="68568" y="64530"/>
                    </a:cubicBezTo>
                    <a:cubicBezTo>
                      <a:pt x="67051" y="65691"/>
                      <a:pt x="65533" y="66762"/>
                      <a:pt x="64016" y="679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0" name="Google Shape;2510;p47"/>
              <p:cNvSpPr/>
              <p:nvPr/>
            </p:nvSpPr>
            <p:spPr>
              <a:xfrm>
                <a:off x="8715090" y="5562427"/>
                <a:ext cx="87515" cy="76382"/>
              </a:xfrm>
              <a:custGeom>
                <a:avLst/>
                <a:gdLst/>
                <a:ahLst/>
                <a:cxnLst/>
                <a:rect l="l" t="t" r="r" b="b"/>
                <a:pathLst>
                  <a:path w="87515" h="76382" extrusionOk="0">
                    <a:moveTo>
                      <a:pt x="56456" y="15591"/>
                    </a:moveTo>
                    <a:cubicBezTo>
                      <a:pt x="45210" y="6929"/>
                      <a:pt x="23342" y="-5483"/>
                      <a:pt x="9151" y="2643"/>
                    </a:cubicBezTo>
                    <a:cubicBezTo>
                      <a:pt x="-5040" y="10769"/>
                      <a:pt x="-399" y="28807"/>
                      <a:pt x="7456" y="39523"/>
                    </a:cubicBezTo>
                    <a:cubicBezTo>
                      <a:pt x="12543" y="46488"/>
                      <a:pt x="19059" y="52649"/>
                      <a:pt x="26288" y="57650"/>
                    </a:cubicBezTo>
                    <a:cubicBezTo>
                      <a:pt x="33071" y="64168"/>
                      <a:pt x="41104" y="69527"/>
                      <a:pt x="49583" y="73009"/>
                    </a:cubicBezTo>
                    <a:cubicBezTo>
                      <a:pt x="60204" y="77474"/>
                      <a:pt x="73771" y="78546"/>
                      <a:pt x="79840" y="69705"/>
                    </a:cubicBezTo>
                    <a:cubicBezTo>
                      <a:pt x="84303" y="67384"/>
                      <a:pt x="87337" y="63454"/>
                      <a:pt x="87516" y="57025"/>
                    </a:cubicBezTo>
                    <a:cubicBezTo>
                      <a:pt x="87605" y="42291"/>
                      <a:pt x="70379" y="23092"/>
                      <a:pt x="56456" y="15591"/>
                    </a:cubicBezTo>
                    <a:close/>
                    <a:moveTo>
                      <a:pt x="64042" y="58364"/>
                    </a:moveTo>
                    <a:cubicBezTo>
                      <a:pt x="56277" y="59436"/>
                      <a:pt x="45745" y="53900"/>
                      <a:pt x="38070" y="48899"/>
                    </a:cubicBezTo>
                    <a:cubicBezTo>
                      <a:pt x="33518" y="43988"/>
                      <a:pt x="29680" y="38094"/>
                      <a:pt x="25128" y="33629"/>
                    </a:cubicBezTo>
                    <a:cubicBezTo>
                      <a:pt x="29858" y="22199"/>
                      <a:pt x="42443" y="24253"/>
                      <a:pt x="51458" y="29254"/>
                    </a:cubicBezTo>
                    <a:cubicBezTo>
                      <a:pt x="57616" y="35326"/>
                      <a:pt x="62703" y="42112"/>
                      <a:pt x="65292" y="47202"/>
                    </a:cubicBezTo>
                    <a:cubicBezTo>
                      <a:pt x="67255" y="50953"/>
                      <a:pt x="67612" y="54971"/>
                      <a:pt x="66363" y="57739"/>
                    </a:cubicBezTo>
                    <a:cubicBezTo>
                      <a:pt x="65738" y="58007"/>
                      <a:pt x="64934" y="58186"/>
                      <a:pt x="64042" y="58364"/>
                    </a:cubicBezTo>
                    <a:close/>
                    <a:moveTo>
                      <a:pt x="21736" y="14519"/>
                    </a:moveTo>
                    <a:cubicBezTo>
                      <a:pt x="23075" y="14341"/>
                      <a:pt x="24503" y="14431"/>
                      <a:pt x="25931" y="14519"/>
                    </a:cubicBezTo>
                    <a:cubicBezTo>
                      <a:pt x="25128" y="14966"/>
                      <a:pt x="24235" y="15413"/>
                      <a:pt x="23432" y="15859"/>
                    </a:cubicBezTo>
                    <a:cubicBezTo>
                      <a:pt x="21825" y="15323"/>
                      <a:pt x="20397" y="15055"/>
                      <a:pt x="19059" y="15055"/>
                    </a:cubicBezTo>
                    <a:cubicBezTo>
                      <a:pt x="19772" y="14877"/>
                      <a:pt x="20665" y="14609"/>
                      <a:pt x="21736" y="145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1" name="Google Shape;2511;p47"/>
              <p:cNvSpPr/>
              <p:nvPr/>
            </p:nvSpPr>
            <p:spPr>
              <a:xfrm>
                <a:off x="8559115" y="5457662"/>
                <a:ext cx="86125" cy="81117"/>
              </a:xfrm>
              <a:custGeom>
                <a:avLst/>
                <a:gdLst/>
                <a:ahLst/>
                <a:cxnLst/>
                <a:rect l="l" t="t" r="r" b="b"/>
                <a:pathLst>
                  <a:path w="86125" h="81117" extrusionOk="0">
                    <a:moveTo>
                      <a:pt x="44009" y="76868"/>
                    </a:moveTo>
                    <a:cubicBezTo>
                      <a:pt x="48650" y="78744"/>
                      <a:pt x="54184" y="79994"/>
                      <a:pt x="59717" y="80083"/>
                    </a:cubicBezTo>
                    <a:cubicBezTo>
                      <a:pt x="100239" y="89906"/>
                      <a:pt x="88725" y="26773"/>
                      <a:pt x="61324" y="16146"/>
                    </a:cubicBezTo>
                    <a:cubicBezTo>
                      <a:pt x="58022" y="14807"/>
                      <a:pt x="55433" y="16236"/>
                      <a:pt x="54095" y="18558"/>
                    </a:cubicBezTo>
                    <a:cubicBezTo>
                      <a:pt x="34637" y="3823"/>
                      <a:pt x="5006" y="-11893"/>
                      <a:pt x="364" y="13289"/>
                    </a:cubicBezTo>
                    <a:cubicBezTo>
                      <a:pt x="-1064" y="20969"/>
                      <a:pt x="1881" y="28916"/>
                      <a:pt x="6165" y="36059"/>
                    </a:cubicBezTo>
                    <a:cubicBezTo>
                      <a:pt x="6344" y="38739"/>
                      <a:pt x="6969" y="41507"/>
                      <a:pt x="8219" y="44365"/>
                    </a:cubicBezTo>
                    <a:cubicBezTo>
                      <a:pt x="14288" y="58295"/>
                      <a:pt x="30175" y="71242"/>
                      <a:pt x="44009" y="76868"/>
                    </a:cubicBezTo>
                    <a:close/>
                    <a:moveTo>
                      <a:pt x="32585" y="20433"/>
                    </a:moveTo>
                    <a:cubicBezTo>
                      <a:pt x="41778" y="25166"/>
                      <a:pt x="86405" y="60080"/>
                      <a:pt x="60967" y="65974"/>
                    </a:cubicBezTo>
                    <a:cubicBezTo>
                      <a:pt x="60432" y="66064"/>
                      <a:pt x="59896" y="66153"/>
                      <a:pt x="59361" y="66242"/>
                    </a:cubicBezTo>
                    <a:cubicBezTo>
                      <a:pt x="51506" y="62938"/>
                      <a:pt x="40974" y="54544"/>
                      <a:pt x="38118" y="52044"/>
                    </a:cubicBezTo>
                    <a:cubicBezTo>
                      <a:pt x="31960" y="46865"/>
                      <a:pt x="26605" y="40792"/>
                      <a:pt x="22053" y="34095"/>
                    </a:cubicBezTo>
                    <a:cubicBezTo>
                      <a:pt x="21963" y="26683"/>
                      <a:pt x="25444" y="23737"/>
                      <a:pt x="30799" y="19361"/>
                    </a:cubicBezTo>
                    <a:cubicBezTo>
                      <a:pt x="31424" y="19808"/>
                      <a:pt x="32049" y="20165"/>
                      <a:pt x="32585" y="20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2" name="Google Shape;2512;p47"/>
              <p:cNvSpPr/>
              <p:nvPr/>
            </p:nvSpPr>
            <p:spPr>
              <a:xfrm>
                <a:off x="8526604" y="5321049"/>
                <a:ext cx="93374" cy="89263"/>
              </a:xfrm>
              <a:custGeom>
                <a:avLst/>
                <a:gdLst/>
                <a:ahLst/>
                <a:cxnLst/>
                <a:rect l="l" t="t" r="r" b="b"/>
                <a:pathLst>
                  <a:path w="93374" h="89263" extrusionOk="0">
                    <a:moveTo>
                      <a:pt x="83036" y="14170"/>
                    </a:moveTo>
                    <a:cubicBezTo>
                      <a:pt x="69380" y="62"/>
                      <a:pt x="45193" y="-3867"/>
                      <a:pt x="27432" y="3991"/>
                    </a:cubicBezTo>
                    <a:cubicBezTo>
                      <a:pt x="16186" y="8991"/>
                      <a:pt x="4136" y="20689"/>
                      <a:pt x="2352" y="33637"/>
                    </a:cubicBezTo>
                    <a:cubicBezTo>
                      <a:pt x="-237" y="38459"/>
                      <a:pt x="-951" y="44174"/>
                      <a:pt x="1548" y="50961"/>
                    </a:cubicBezTo>
                    <a:cubicBezTo>
                      <a:pt x="8063" y="68820"/>
                      <a:pt x="28324" y="85876"/>
                      <a:pt x="46978" y="88823"/>
                    </a:cubicBezTo>
                    <a:cubicBezTo>
                      <a:pt x="84018" y="94716"/>
                      <a:pt x="108206" y="40067"/>
                      <a:pt x="83036" y="14170"/>
                    </a:cubicBezTo>
                    <a:close/>
                    <a:moveTo>
                      <a:pt x="59652" y="68106"/>
                    </a:moveTo>
                    <a:cubicBezTo>
                      <a:pt x="48763" y="68106"/>
                      <a:pt x="33590" y="56497"/>
                      <a:pt x="25201" y="49353"/>
                    </a:cubicBezTo>
                    <a:cubicBezTo>
                      <a:pt x="30020" y="37566"/>
                      <a:pt x="42158" y="29440"/>
                      <a:pt x="55368" y="33548"/>
                    </a:cubicBezTo>
                    <a:cubicBezTo>
                      <a:pt x="70005" y="38102"/>
                      <a:pt x="83483" y="68195"/>
                      <a:pt x="59652" y="68106"/>
                    </a:cubicBezTo>
                    <a:close/>
                    <a:moveTo>
                      <a:pt x="76610" y="31405"/>
                    </a:moveTo>
                    <a:cubicBezTo>
                      <a:pt x="70898" y="25243"/>
                      <a:pt x="63311" y="20689"/>
                      <a:pt x="55011" y="19082"/>
                    </a:cubicBezTo>
                    <a:cubicBezTo>
                      <a:pt x="49210" y="18010"/>
                      <a:pt x="43587" y="18367"/>
                      <a:pt x="38410" y="19885"/>
                    </a:cubicBezTo>
                    <a:cubicBezTo>
                      <a:pt x="37785" y="18189"/>
                      <a:pt x="36625" y="16760"/>
                      <a:pt x="35018" y="15956"/>
                    </a:cubicBezTo>
                    <a:cubicBezTo>
                      <a:pt x="35732" y="15689"/>
                      <a:pt x="36446" y="15420"/>
                      <a:pt x="37249" y="15242"/>
                    </a:cubicBezTo>
                    <a:cubicBezTo>
                      <a:pt x="51619" y="11134"/>
                      <a:pt x="71523" y="16403"/>
                      <a:pt x="76610" y="314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3" name="Google Shape;2513;p47"/>
              <p:cNvSpPr/>
              <p:nvPr/>
            </p:nvSpPr>
            <p:spPr>
              <a:xfrm>
                <a:off x="8302891" y="5247139"/>
                <a:ext cx="81153" cy="76001"/>
              </a:xfrm>
              <a:custGeom>
                <a:avLst/>
                <a:gdLst/>
                <a:ahLst/>
                <a:cxnLst/>
                <a:rect l="l" t="t" r="r" b="b"/>
                <a:pathLst>
                  <a:path w="81153" h="76001" extrusionOk="0">
                    <a:moveTo>
                      <a:pt x="80760" y="34414"/>
                    </a:moveTo>
                    <a:cubicBezTo>
                      <a:pt x="77993" y="17716"/>
                      <a:pt x="63266" y="4857"/>
                      <a:pt x="47200" y="1106"/>
                    </a:cubicBezTo>
                    <a:cubicBezTo>
                      <a:pt x="31046" y="-2734"/>
                      <a:pt x="13909" y="3517"/>
                      <a:pt x="5787" y="18429"/>
                    </a:cubicBezTo>
                    <a:cubicBezTo>
                      <a:pt x="2128" y="25127"/>
                      <a:pt x="1413" y="32003"/>
                      <a:pt x="2753" y="38432"/>
                    </a:cubicBezTo>
                    <a:cubicBezTo>
                      <a:pt x="-818" y="45665"/>
                      <a:pt x="-1531" y="53702"/>
                      <a:pt x="4359" y="61381"/>
                    </a:cubicBezTo>
                    <a:cubicBezTo>
                      <a:pt x="11678" y="71115"/>
                      <a:pt x="27297" y="74955"/>
                      <a:pt x="40953" y="74508"/>
                    </a:cubicBezTo>
                    <a:cubicBezTo>
                      <a:pt x="50413" y="77187"/>
                      <a:pt x="60142" y="76651"/>
                      <a:pt x="68443" y="69686"/>
                    </a:cubicBezTo>
                    <a:cubicBezTo>
                      <a:pt x="74066" y="65043"/>
                      <a:pt x="77011" y="59149"/>
                      <a:pt x="77814" y="53077"/>
                    </a:cubicBezTo>
                    <a:cubicBezTo>
                      <a:pt x="80670" y="47540"/>
                      <a:pt x="81831" y="41111"/>
                      <a:pt x="80760" y="34414"/>
                    </a:cubicBezTo>
                    <a:close/>
                    <a:moveTo>
                      <a:pt x="53002" y="18340"/>
                    </a:moveTo>
                    <a:cubicBezTo>
                      <a:pt x="57554" y="21019"/>
                      <a:pt x="60946" y="24502"/>
                      <a:pt x="63177" y="28342"/>
                    </a:cubicBezTo>
                    <a:cubicBezTo>
                      <a:pt x="59786" y="30396"/>
                      <a:pt x="57643" y="35575"/>
                      <a:pt x="60946" y="39772"/>
                    </a:cubicBezTo>
                    <a:cubicBezTo>
                      <a:pt x="62909" y="42272"/>
                      <a:pt x="64069" y="45219"/>
                      <a:pt x="64248" y="48255"/>
                    </a:cubicBezTo>
                    <a:cubicBezTo>
                      <a:pt x="61481" y="53881"/>
                      <a:pt x="55858" y="58345"/>
                      <a:pt x="47379" y="60132"/>
                    </a:cubicBezTo>
                    <a:cubicBezTo>
                      <a:pt x="46129" y="60399"/>
                      <a:pt x="44702" y="60578"/>
                      <a:pt x="43184" y="60667"/>
                    </a:cubicBezTo>
                    <a:cubicBezTo>
                      <a:pt x="42381" y="60399"/>
                      <a:pt x="41667" y="60132"/>
                      <a:pt x="40864" y="59774"/>
                    </a:cubicBezTo>
                    <a:cubicBezTo>
                      <a:pt x="32652" y="56470"/>
                      <a:pt x="23637" y="50398"/>
                      <a:pt x="18997" y="42719"/>
                    </a:cubicBezTo>
                    <a:cubicBezTo>
                      <a:pt x="18461" y="41825"/>
                      <a:pt x="18015" y="40843"/>
                      <a:pt x="17658" y="39861"/>
                    </a:cubicBezTo>
                    <a:cubicBezTo>
                      <a:pt x="18104" y="39325"/>
                      <a:pt x="18639" y="38789"/>
                      <a:pt x="19353" y="38343"/>
                    </a:cubicBezTo>
                    <a:cubicBezTo>
                      <a:pt x="21853" y="35664"/>
                      <a:pt x="24887" y="33431"/>
                      <a:pt x="27654" y="31110"/>
                    </a:cubicBezTo>
                    <a:cubicBezTo>
                      <a:pt x="33188" y="26734"/>
                      <a:pt x="28100" y="19769"/>
                      <a:pt x="22299" y="19680"/>
                    </a:cubicBezTo>
                    <a:cubicBezTo>
                      <a:pt x="23102" y="18876"/>
                      <a:pt x="23995" y="18162"/>
                      <a:pt x="24976" y="17447"/>
                    </a:cubicBezTo>
                    <a:cubicBezTo>
                      <a:pt x="33456" y="11822"/>
                      <a:pt x="44702" y="13429"/>
                      <a:pt x="53002" y="183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4" name="Google Shape;2514;p47"/>
              <p:cNvSpPr/>
              <p:nvPr/>
            </p:nvSpPr>
            <p:spPr>
              <a:xfrm>
                <a:off x="8463734" y="5174386"/>
                <a:ext cx="84930" cy="80800"/>
              </a:xfrm>
              <a:custGeom>
                <a:avLst/>
                <a:gdLst/>
                <a:ahLst/>
                <a:cxnLst/>
                <a:rect l="l" t="t" r="r" b="b"/>
                <a:pathLst>
                  <a:path w="84930" h="80800" extrusionOk="0">
                    <a:moveTo>
                      <a:pt x="958" y="37337"/>
                    </a:moveTo>
                    <a:cubicBezTo>
                      <a:pt x="1672" y="53589"/>
                      <a:pt x="10509" y="70555"/>
                      <a:pt x="25235" y="77431"/>
                    </a:cubicBezTo>
                    <a:cubicBezTo>
                      <a:pt x="37909" y="83324"/>
                      <a:pt x="50761" y="81003"/>
                      <a:pt x="61115" y="74216"/>
                    </a:cubicBezTo>
                    <a:cubicBezTo>
                      <a:pt x="70308" y="72609"/>
                      <a:pt x="78162" y="67162"/>
                      <a:pt x="82536" y="56625"/>
                    </a:cubicBezTo>
                    <a:cubicBezTo>
                      <a:pt x="86016" y="48231"/>
                      <a:pt x="85481" y="39123"/>
                      <a:pt x="82357" y="30907"/>
                    </a:cubicBezTo>
                    <a:cubicBezTo>
                      <a:pt x="81643" y="25460"/>
                      <a:pt x="79680" y="20102"/>
                      <a:pt x="76199" y="15102"/>
                    </a:cubicBezTo>
                    <a:cubicBezTo>
                      <a:pt x="67452" y="2600"/>
                      <a:pt x="47816" y="-2044"/>
                      <a:pt x="30590" y="814"/>
                    </a:cubicBezTo>
                    <a:cubicBezTo>
                      <a:pt x="29966" y="725"/>
                      <a:pt x="29251" y="636"/>
                      <a:pt x="28448" y="725"/>
                    </a:cubicBezTo>
                    <a:cubicBezTo>
                      <a:pt x="21754" y="1707"/>
                      <a:pt x="16399" y="4118"/>
                      <a:pt x="12293" y="7690"/>
                    </a:cubicBezTo>
                    <a:cubicBezTo>
                      <a:pt x="3546" y="13583"/>
                      <a:pt x="-1719" y="22692"/>
                      <a:pt x="512" y="35194"/>
                    </a:cubicBezTo>
                    <a:cubicBezTo>
                      <a:pt x="601" y="35908"/>
                      <a:pt x="780" y="36622"/>
                      <a:pt x="958" y="37337"/>
                    </a:cubicBezTo>
                    <a:close/>
                    <a:moveTo>
                      <a:pt x="25235" y="47517"/>
                    </a:moveTo>
                    <a:cubicBezTo>
                      <a:pt x="20594" y="43498"/>
                      <a:pt x="16845" y="40015"/>
                      <a:pt x="15685" y="35372"/>
                    </a:cubicBezTo>
                    <a:cubicBezTo>
                      <a:pt x="18720" y="36979"/>
                      <a:pt x="22826" y="36801"/>
                      <a:pt x="25057" y="33050"/>
                    </a:cubicBezTo>
                    <a:cubicBezTo>
                      <a:pt x="31840" y="21888"/>
                      <a:pt x="46120" y="15905"/>
                      <a:pt x="58169" y="22692"/>
                    </a:cubicBezTo>
                    <a:cubicBezTo>
                      <a:pt x="62097" y="24924"/>
                      <a:pt x="65488" y="28764"/>
                      <a:pt x="67809" y="33139"/>
                    </a:cubicBezTo>
                    <a:cubicBezTo>
                      <a:pt x="68344" y="42427"/>
                      <a:pt x="64239" y="53678"/>
                      <a:pt x="57455" y="60554"/>
                    </a:cubicBezTo>
                    <a:cubicBezTo>
                      <a:pt x="45674" y="63054"/>
                      <a:pt x="33803" y="54838"/>
                      <a:pt x="25235" y="475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5" name="Google Shape;2515;p47"/>
              <p:cNvSpPr/>
              <p:nvPr/>
            </p:nvSpPr>
            <p:spPr>
              <a:xfrm>
                <a:off x="8627309" y="5224091"/>
                <a:ext cx="75445" cy="73207"/>
              </a:xfrm>
              <a:custGeom>
                <a:avLst/>
                <a:gdLst/>
                <a:ahLst/>
                <a:cxnLst/>
                <a:rect l="l" t="t" r="r" b="b"/>
                <a:pathLst>
                  <a:path w="75445" h="73207" extrusionOk="0">
                    <a:moveTo>
                      <a:pt x="66319" y="55407"/>
                    </a:moveTo>
                    <a:cubicBezTo>
                      <a:pt x="73637" y="48710"/>
                      <a:pt x="77475" y="38709"/>
                      <a:pt x="74352" y="26296"/>
                    </a:cubicBezTo>
                    <a:cubicBezTo>
                      <a:pt x="69175" y="6026"/>
                      <a:pt x="45880" y="-3261"/>
                      <a:pt x="26690" y="1026"/>
                    </a:cubicBezTo>
                    <a:cubicBezTo>
                      <a:pt x="16158" y="936"/>
                      <a:pt x="6341" y="4955"/>
                      <a:pt x="3128" y="16831"/>
                    </a:cubicBezTo>
                    <a:cubicBezTo>
                      <a:pt x="2770" y="18081"/>
                      <a:pt x="2592" y="19421"/>
                      <a:pt x="2413" y="20671"/>
                    </a:cubicBezTo>
                    <a:cubicBezTo>
                      <a:pt x="-8565" y="48085"/>
                      <a:pt x="19818" y="82196"/>
                      <a:pt x="49003" y="71034"/>
                    </a:cubicBezTo>
                    <a:cubicBezTo>
                      <a:pt x="56144" y="68266"/>
                      <a:pt x="62035" y="62373"/>
                      <a:pt x="66319" y="55407"/>
                    </a:cubicBezTo>
                    <a:close/>
                    <a:moveTo>
                      <a:pt x="24459" y="15402"/>
                    </a:moveTo>
                    <a:cubicBezTo>
                      <a:pt x="26690" y="14867"/>
                      <a:pt x="29457" y="14956"/>
                      <a:pt x="32760" y="15671"/>
                    </a:cubicBezTo>
                    <a:cubicBezTo>
                      <a:pt x="34009" y="15938"/>
                      <a:pt x="35169" y="15849"/>
                      <a:pt x="36240" y="15581"/>
                    </a:cubicBezTo>
                    <a:cubicBezTo>
                      <a:pt x="34812" y="19867"/>
                      <a:pt x="36865" y="25136"/>
                      <a:pt x="42488" y="24421"/>
                    </a:cubicBezTo>
                    <a:cubicBezTo>
                      <a:pt x="46058" y="23975"/>
                      <a:pt x="51146" y="22904"/>
                      <a:pt x="54626" y="24153"/>
                    </a:cubicBezTo>
                    <a:cubicBezTo>
                      <a:pt x="61499" y="26743"/>
                      <a:pt x="59625" y="34155"/>
                      <a:pt x="57751" y="39870"/>
                    </a:cubicBezTo>
                    <a:cubicBezTo>
                      <a:pt x="56947" y="42191"/>
                      <a:pt x="55965" y="44603"/>
                      <a:pt x="54805" y="46924"/>
                    </a:cubicBezTo>
                    <a:cubicBezTo>
                      <a:pt x="52574" y="48799"/>
                      <a:pt x="49896" y="50228"/>
                      <a:pt x="47040" y="50942"/>
                    </a:cubicBezTo>
                    <a:cubicBezTo>
                      <a:pt x="36954" y="53443"/>
                      <a:pt x="27047" y="48264"/>
                      <a:pt x="21335" y="39959"/>
                    </a:cubicBezTo>
                    <a:cubicBezTo>
                      <a:pt x="16962" y="33530"/>
                      <a:pt x="15355" y="25761"/>
                      <a:pt x="17765" y="20671"/>
                    </a:cubicBezTo>
                    <a:cubicBezTo>
                      <a:pt x="19461" y="18528"/>
                      <a:pt x="21603" y="16742"/>
                      <a:pt x="24459" y="15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6" name="Google Shape;2516;p47"/>
              <p:cNvSpPr/>
              <p:nvPr/>
            </p:nvSpPr>
            <p:spPr>
              <a:xfrm>
                <a:off x="8786855" y="5293421"/>
                <a:ext cx="87298" cy="56832"/>
              </a:xfrm>
              <a:custGeom>
                <a:avLst/>
                <a:gdLst/>
                <a:ahLst/>
                <a:cxnLst/>
                <a:rect l="l" t="t" r="r" b="b"/>
                <a:pathLst>
                  <a:path w="87298" h="56832" extrusionOk="0">
                    <a:moveTo>
                      <a:pt x="48686" y="56801"/>
                    </a:moveTo>
                    <a:cubicBezTo>
                      <a:pt x="61538" y="56890"/>
                      <a:pt x="77157" y="54033"/>
                      <a:pt x="84298" y="44567"/>
                    </a:cubicBezTo>
                    <a:cubicBezTo>
                      <a:pt x="92241" y="34119"/>
                      <a:pt x="82870" y="20903"/>
                      <a:pt x="74123" y="14474"/>
                    </a:cubicBezTo>
                    <a:cubicBezTo>
                      <a:pt x="72516" y="13313"/>
                      <a:pt x="70553" y="12063"/>
                      <a:pt x="68411" y="10992"/>
                    </a:cubicBezTo>
                    <a:cubicBezTo>
                      <a:pt x="65019" y="7777"/>
                      <a:pt x="60824" y="5187"/>
                      <a:pt x="56183" y="3401"/>
                    </a:cubicBezTo>
                    <a:cubicBezTo>
                      <a:pt x="42973" y="-1600"/>
                      <a:pt x="28425" y="-1153"/>
                      <a:pt x="16287" y="5187"/>
                    </a:cubicBezTo>
                    <a:cubicBezTo>
                      <a:pt x="4951" y="8849"/>
                      <a:pt x="-2903" y="20814"/>
                      <a:pt x="1024" y="32869"/>
                    </a:cubicBezTo>
                    <a:cubicBezTo>
                      <a:pt x="5755" y="47424"/>
                      <a:pt x="25033" y="54211"/>
                      <a:pt x="38689" y="56086"/>
                    </a:cubicBezTo>
                    <a:cubicBezTo>
                      <a:pt x="39760" y="56265"/>
                      <a:pt x="40921" y="56354"/>
                      <a:pt x="42081" y="56443"/>
                    </a:cubicBezTo>
                    <a:cubicBezTo>
                      <a:pt x="44312" y="56801"/>
                      <a:pt x="46544" y="56890"/>
                      <a:pt x="48686" y="56801"/>
                    </a:cubicBezTo>
                    <a:close/>
                    <a:moveTo>
                      <a:pt x="32352" y="37870"/>
                    </a:moveTo>
                    <a:cubicBezTo>
                      <a:pt x="27265" y="34030"/>
                      <a:pt x="22981" y="24564"/>
                      <a:pt x="27889" y="18492"/>
                    </a:cubicBezTo>
                    <a:cubicBezTo>
                      <a:pt x="30210" y="15635"/>
                      <a:pt x="38511" y="16617"/>
                      <a:pt x="41635" y="16974"/>
                    </a:cubicBezTo>
                    <a:cubicBezTo>
                      <a:pt x="45740" y="17510"/>
                      <a:pt x="54487" y="20457"/>
                      <a:pt x="61538" y="24207"/>
                    </a:cubicBezTo>
                    <a:cubicBezTo>
                      <a:pt x="62877" y="26619"/>
                      <a:pt x="63413" y="29476"/>
                      <a:pt x="62520" y="32958"/>
                    </a:cubicBezTo>
                    <a:cubicBezTo>
                      <a:pt x="60735" y="39656"/>
                      <a:pt x="55469" y="42424"/>
                      <a:pt x="49578" y="42871"/>
                    </a:cubicBezTo>
                    <a:cubicBezTo>
                      <a:pt x="48061" y="42960"/>
                      <a:pt x="46544" y="42871"/>
                      <a:pt x="45026" y="42781"/>
                    </a:cubicBezTo>
                    <a:cubicBezTo>
                      <a:pt x="40296" y="42156"/>
                      <a:pt x="35565" y="40370"/>
                      <a:pt x="32352" y="378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7" name="Google Shape;2517;p47"/>
              <p:cNvSpPr/>
              <p:nvPr/>
            </p:nvSpPr>
            <p:spPr>
              <a:xfrm>
                <a:off x="8670764" y="5369824"/>
                <a:ext cx="95245" cy="80611"/>
              </a:xfrm>
              <a:custGeom>
                <a:avLst/>
                <a:gdLst/>
                <a:ahLst/>
                <a:cxnLst/>
                <a:rect l="l" t="t" r="r" b="b"/>
                <a:pathLst>
                  <a:path w="95245" h="80611" extrusionOk="0">
                    <a:moveTo>
                      <a:pt x="85966" y="45763"/>
                    </a:moveTo>
                    <a:cubicBezTo>
                      <a:pt x="93285" y="36923"/>
                      <a:pt x="97837" y="26029"/>
                      <a:pt x="93641" y="16117"/>
                    </a:cubicBezTo>
                    <a:cubicBezTo>
                      <a:pt x="89447" y="6294"/>
                      <a:pt x="78558" y="2722"/>
                      <a:pt x="66865" y="2187"/>
                    </a:cubicBezTo>
                    <a:cubicBezTo>
                      <a:pt x="61689" y="1115"/>
                      <a:pt x="55977" y="847"/>
                      <a:pt x="50175" y="1115"/>
                    </a:cubicBezTo>
                    <a:cubicBezTo>
                      <a:pt x="41964" y="-1385"/>
                      <a:pt x="35002" y="490"/>
                      <a:pt x="29469" y="5044"/>
                    </a:cubicBezTo>
                    <a:cubicBezTo>
                      <a:pt x="19561" y="8259"/>
                      <a:pt x="10993" y="13170"/>
                      <a:pt x="6173" y="19153"/>
                    </a:cubicBezTo>
                    <a:cubicBezTo>
                      <a:pt x="-4894" y="32994"/>
                      <a:pt x="-431" y="50228"/>
                      <a:pt x="14385" y="58979"/>
                    </a:cubicBezTo>
                    <a:cubicBezTo>
                      <a:pt x="15367" y="59515"/>
                      <a:pt x="16348" y="59962"/>
                      <a:pt x="17419" y="60497"/>
                    </a:cubicBezTo>
                    <a:cubicBezTo>
                      <a:pt x="18401" y="63265"/>
                      <a:pt x="19740" y="65766"/>
                      <a:pt x="21346" y="67998"/>
                    </a:cubicBezTo>
                    <a:cubicBezTo>
                      <a:pt x="41875" y="96573"/>
                      <a:pt x="74184" y="71124"/>
                      <a:pt x="85966" y="45763"/>
                    </a:cubicBezTo>
                    <a:close/>
                    <a:moveTo>
                      <a:pt x="28844" y="46924"/>
                    </a:moveTo>
                    <a:cubicBezTo>
                      <a:pt x="28130" y="40048"/>
                      <a:pt x="29379" y="26386"/>
                      <a:pt x="34734" y="19063"/>
                    </a:cubicBezTo>
                    <a:cubicBezTo>
                      <a:pt x="36252" y="20314"/>
                      <a:pt x="38305" y="20849"/>
                      <a:pt x="40714" y="20046"/>
                    </a:cubicBezTo>
                    <a:cubicBezTo>
                      <a:pt x="43660" y="19063"/>
                      <a:pt x="47587" y="17902"/>
                      <a:pt x="51871" y="17099"/>
                    </a:cubicBezTo>
                    <a:cubicBezTo>
                      <a:pt x="54192" y="17992"/>
                      <a:pt x="56423" y="17456"/>
                      <a:pt x="58119" y="16117"/>
                    </a:cubicBezTo>
                    <a:cubicBezTo>
                      <a:pt x="58654" y="16028"/>
                      <a:pt x="59279" y="16028"/>
                      <a:pt x="59815" y="16028"/>
                    </a:cubicBezTo>
                    <a:cubicBezTo>
                      <a:pt x="66865" y="16920"/>
                      <a:pt x="74720" y="19957"/>
                      <a:pt x="76862" y="27636"/>
                    </a:cubicBezTo>
                    <a:cubicBezTo>
                      <a:pt x="77576" y="30136"/>
                      <a:pt x="76951" y="33441"/>
                      <a:pt x="75613" y="36923"/>
                    </a:cubicBezTo>
                    <a:cubicBezTo>
                      <a:pt x="71150" y="42817"/>
                      <a:pt x="63652" y="47817"/>
                      <a:pt x="58387" y="49782"/>
                    </a:cubicBezTo>
                    <a:cubicBezTo>
                      <a:pt x="49461" y="53175"/>
                      <a:pt x="38751" y="53354"/>
                      <a:pt x="29469" y="50228"/>
                    </a:cubicBezTo>
                    <a:cubicBezTo>
                      <a:pt x="29111" y="49156"/>
                      <a:pt x="28933" y="48085"/>
                      <a:pt x="28844" y="46924"/>
                    </a:cubicBezTo>
                    <a:close/>
                    <a:moveTo>
                      <a:pt x="15367" y="33798"/>
                    </a:moveTo>
                    <a:cubicBezTo>
                      <a:pt x="15188" y="35048"/>
                      <a:pt x="15009" y="36298"/>
                      <a:pt x="14920" y="37637"/>
                    </a:cubicBezTo>
                    <a:cubicBezTo>
                      <a:pt x="14831" y="36298"/>
                      <a:pt x="15009" y="35048"/>
                      <a:pt x="15367" y="33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8" name="Google Shape;2518;p47"/>
              <p:cNvSpPr/>
              <p:nvPr/>
            </p:nvSpPr>
            <p:spPr>
              <a:xfrm>
                <a:off x="8829140" y="5469168"/>
                <a:ext cx="92123" cy="83687"/>
              </a:xfrm>
              <a:custGeom>
                <a:avLst/>
                <a:gdLst/>
                <a:ahLst/>
                <a:cxnLst/>
                <a:rect l="l" t="t" r="r" b="b"/>
                <a:pathLst>
                  <a:path w="92123" h="83687" extrusionOk="0">
                    <a:moveTo>
                      <a:pt x="86995" y="35716"/>
                    </a:moveTo>
                    <a:cubicBezTo>
                      <a:pt x="78249" y="-1432"/>
                      <a:pt x="21573" y="-14290"/>
                      <a:pt x="1045" y="19911"/>
                    </a:cubicBezTo>
                    <a:cubicBezTo>
                      <a:pt x="-1990" y="24911"/>
                      <a:pt x="2116" y="29555"/>
                      <a:pt x="6579" y="30179"/>
                    </a:cubicBezTo>
                    <a:cubicBezTo>
                      <a:pt x="7560" y="36252"/>
                      <a:pt x="10327" y="42235"/>
                      <a:pt x="14165" y="47146"/>
                    </a:cubicBezTo>
                    <a:cubicBezTo>
                      <a:pt x="18271" y="52325"/>
                      <a:pt x="23715" y="57326"/>
                      <a:pt x="29784" y="61433"/>
                    </a:cubicBezTo>
                    <a:cubicBezTo>
                      <a:pt x="37817" y="75542"/>
                      <a:pt x="52276" y="85812"/>
                      <a:pt x="68788" y="83311"/>
                    </a:cubicBezTo>
                    <a:cubicBezTo>
                      <a:pt x="84229" y="80900"/>
                      <a:pt x="93333" y="67327"/>
                      <a:pt x="91994" y="52147"/>
                    </a:cubicBezTo>
                    <a:cubicBezTo>
                      <a:pt x="91458" y="46342"/>
                      <a:pt x="89673" y="40806"/>
                      <a:pt x="86995" y="35716"/>
                    </a:cubicBezTo>
                    <a:close/>
                    <a:moveTo>
                      <a:pt x="40227" y="25179"/>
                    </a:moveTo>
                    <a:cubicBezTo>
                      <a:pt x="43083" y="21518"/>
                      <a:pt x="41744" y="17053"/>
                      <a:pt x="38978" y="14642"/>
                    </a:cubicBezTo>
                    <a:cubicBezTo>
                      <a:pt x="51651" y="16517"/>
                      <a:pt x="65039" y="27501"/>
                      <a:pt x="72358" y="38663"/>
                    </a:cubicBezTo>
                    <a:cubicBezTo>
                      <a:pt x="78606" y="60272"/>
                      <a:pt x="53079" y="58754"/>
                      <a:pt x="40316" y="51254"/>
                    </a:cubicBezTo>
                    <a:cubicBezTo>
                      <a:pt x="36121" y="42502"/>
                      <a:pt x="34693" y="32234"/>
                      <a:pt x="40227" y="25179"/>
                    </a:cubicBezTo>
                    <a:close/>
                    <a:moveTo>
                      <a:pt x="27196" y="15981"/>
                    </a:moveTo>
                    <a:cubicBezTo>
                      <a:pt x="28356" y="15446"/>
                      <a:pt x="29606" y="15088"/>
                      <a:pt x="30766" y="14821"/>
                    </a:cubicBezTo>
                    <a:cubicBezTo>
                      <a:pt x="30588" y="14999"/>
                      <a:pt x="30409" y="15178"/>
                      <a:pt x="30230" y="15356"/>
                    </a:cubicBezTo>
                    <a:cubicBezTo>
                      <a:pt x="25590" y="21250"/>
                      <a:pt x="23447" y="28215"/>
                      <a:pt x="23090" y="35537"/>
                    </a:cubicBezTo>
                    <a:cubicBezTo>
                      <a:pt x="18003" y="28304"/>
                      <a:pt x="16486" y="20536"/>
                      <a:pt x="27196" y="159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519" name="Google Shape;2519;p47"/>
          <p:cNvSpPr/>
          <p:nvPr/>
        </p:nvSpPr>
        <p:spPr>
          <a:xfrm>
            <a:off x="3" y="4195104"/>
            <a:ext cx="1072984" cy="1092697"/>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520" name="Google Shape;2520;p47"/>
          <p:cNvGrpSpPr/>
          <p:nvPr/>
        </p:nvGrpSpPr>
        <p:grpSpPr>
          <a:xfrm rot="8901541">
            <a:off x="-68594" y="3744235"/>
            <a:ext cx="1548217" cy="1229064"/>
            <a:chOff x="2942485" y="-56344"/>
            <a:chExt cx="2092187" cy="1660898"/>
          </a:xfrm>
        </p:grpSpPr>
        <p:grpSp>
          <p:nvGrpSpPr>
            <p:cNvPr id="2521" name="Google Shape;2521;p47"/>
            <p:cNvGrpSpPr/>
            <p:nvPr/>
          </p:nvGrpSpPr>
          <p:grpSpPr>
            <a:xfrm>
              <a:off x="2942485" y="-56344"/>
              <a:ext cx="1873186" cy="790648"/>
              <a:chOff x="2942485" y="-56344"/>
              <a:chExt cx="1873186" cy="790648"/>
            </a:xfrm>
          </p:grpSpPr>
          <p:sp>
            <p:nvSpPr>
              <p:cNvPr id="2522" name="Google Shape;2522;p47"/>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3" name="Google Shape;2523;p47"/>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4" name="Google Shape;2524;p47"/>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5" name="Google Shape;2525;p47"/>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26" name="Google Shape;2526;p47"/>
            <p:cNvGrpSpPr/>
            <p:nvPr/>
          </p:nvGrpSpPr>
          <p:grpSpPr>
            <a:xfrm>
              <a:off x="4098733" y="86390"/>
              <a:ext cx="857413" cy="1518164"/>
              <a:chOff x="4098733" y="86390"/>
              <a:chExt cx="857413" cy="1518164"/>
            </a:xfrm>
          </p:grpSpPr>
          <p:sp>
            <p:nvSpPr>
              <p:cNvPr id="2527" name="Google Shape;2527;p47"/>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8" name="Google Shape;2528;p47"/>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9" name="Google Shape;2529;p47"/>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0" name="Google Shape;2530;p47"/>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31" name="Google Shape;2531;p47"/>
            <p:cNvGrpSpPr/>
            <p:nvPr/>
          </p:nvGrpSpPr>
          <p:grpSpPr>
            <a:xfrm>
              <a:off x="3310709" y="-34564"/>
              <a:ext cx="1723963" cy="1391012"/>
              <a:chOff x="3310709" y="-34564"/>
              <a:chExt cx="1723963" cy="1391012"/>
            </a:xfrm>
          </p:grpSpPr>
          <p:sp>
            <p:nvSpPr>
              <p:cNvPr id="2532" name="Google Shape;2532;p47"/>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3" name="Google Shape;2533;p47"/>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4" name="Google Shape;2534;p47"/>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5" name="Google Shape;2535;p47"/>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536" name="Google Shape;2536;p47"/>
          <p:cNvGrpSpPr/>
          <p:nvPr/>
        </p:nvGrpSpPr>
        <p:grpSpPr>
          <a:xfrm>
            <a:off x="645582" y="4687820"/>
            <a:ext cx="450360" cy="442066"/>
            <a:chOff x="1645290" y="5853325"/>
            <a:chExt cx="859630" cy="843798"/>
          </a:xfrm>
        </p:grpSpPr>
        <p:sp>
          <p:nvSpPr>
            <p:cNvPr id="2537" name="Google Shape;2537;p47"/>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538" name="Google Shape;2538;p47"/>
            <p:cNvGrpSpPr/>
            <p:nvPr/>
          </p:nvGrpSpPr>
          <p:grpSpPr>
            <a:xfrm>
              <a:off x="1975522" y="6477098"/>
              <a:ext cx="310865" cy="168431"/>
              <a:chOff x="1975522" y="6477098"/>
              <a:chExt cx="310865" cy="168431"/>
            </a:xfrm>
          </p:grpSpPr>
          <p:sp>
            <p:nvSpPr>
              <p:cNvPr id="2539" name="Google Shape;2539;p47"/>
              <p:cNvSpPr/>
              <p:nvPr/>
            </p:nvSpPr>
            <p:spPr>
              <a:xfrm>
                <a:off x="2063409"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0" name="Google Shape;2540;p47"/>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1" name="Google Shape;2541;p47"/>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2" name="Google Shape;2542;p47"/>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3" name="Google Shape;2543;p47"/>
              <p:cNvSpPr/>
              <p:nvPr/>
            </p:nvSpPr>
            <p:spPr>
              <a:xfrm>
                <a:off x="2151422"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4" name="Google Shape;2544;p47"/>
              <p:cNvSpPr/>
              <p:nvPr/>
            </p:nvSpPr>
            <p:spPr>
              <a:xfrm>
                <a:off x="2249737"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5" name="Google Shape;2545;p47"/>
              <p:cNvSpPr/>
              <p:nvPr/>
            </p:nvSpPr>
            <p:spPr>
              <a:xfrm>
                <a:off x="2167329"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6" name="Google Shape;2546;p47"/>
              <p:cNvSpPr/>
              <p:nvPr/>
            </p:nvSpPr>
            <p:spPr>
              <a:xfrm>
                <a:off x="2251970"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7" name="Google Shape;2547;p47"/>
              <p:cNvSpPr/>
              <p:nvPr/>
            </p:nvSpPr>
            <p:spPr>
              <a:xfrm>
                <a:off x="2231656"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48" name="Google Shape;2548;p47"/>
            <p:cNvGrpSpPr/>
            <p:nvPr/>
          </p:nvGrpSpPr>
          <p:grpSpPr>
            <a:xfrm>
              <a:off x="1966569" y="5951987"/>
              <a:ext cx="218691" cy="173414"/>
              <a:chOff x="1966569" y="5951987"/>
              <a:chExt cx="218691" cy="173414"/>
            </a:xfrm>
          </p:grpSpPr>
          <p:sp>
            <p:nvSpPr>
              <p:cNvPr id="2549" name="Google Shape;2549;p47"/>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0" name="Google Shape;2550;p47"/>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1" name="Google Shape;2551;p47"/>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2" name="Google Shape;2552;p47"/>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3" name="Google Shape;2553;p47"/>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4" name="Google Shape;2554;p47"/>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5" name="Google Shape;2555;p47"/>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6" name="Google Shape;2556;p47"/>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7" name="Google Shape;2557;p47"/>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4">
  <p:cSld name="TITLE_ONLY_3">
    <p:bg>
      <p:bgPr>
        <a:blipFill>
          <a:blip r:embed="rId2">
            <a:alphaModFix/>
          </a:blip>
          <a:stretch>
            <a:fillRect/>
          </a:stretch>
        </a:blipFill>
        <a:effectLst/>
      </p:bgPr>
    </p:bg>
    <p:spTree>
      <p:nvGrpSpPr>
        <p:cNvPr id="1" name="Shape 2558"/>
        <p:cNvGrpSpPr/>
        <p:nvPr/>
      </p:nvGrpSpPr>
      <p:grpSpPr>
        <a:xfrm>
          <a:off x="0" y="0"/>
          <a:ext cx="0" cy="0"/>
          <a:chOff x="0" y="0"/>
          <a:chExt cx="0" cy="0"/>
        </a:xfrm>
      </p:grpSpPr>
      <p:sp>
        <p:nvSpPr>
          <p:cNvPr id="2559" name="Google Shape;2559;p48"/>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0" name="Google Shape;2560;p48"/>
          <p:cNvSpPr/>
          <p:nvPr/>
        </p:nvSpPr>
        <p:spPr>
          <a:xfrm rot="-5626027">
            <a:off x="-2839300" y="14184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61" name="Google Shape;2561;p48"/>
          <p:cNvGrpSpPr/>
          <p:nvPr/>
        </p:nvGrpSpPr>
        <p:grpSpPr>
          <a:xfrm>
            <a:off x="8456648" y="3681552"/>
            <a:ext cx="661115" cy="1534905"/>
            <a:chOff x="5801585" y="5081052"/>
            <a:chExt cx="921286" cy="2138942"/>
          </a:xfrm>
        </p:grpSpPr>
        <p:grpSp>
          <p:nvGrpSpPr>
            <p:cNvPr id="2562" name="Google Shape;2562;p48"/>
            <p:cNvGrpSpPr/>
            <p:nvPr/>
          </p:nvGrpSpPr>
          <p:grpSpPr>
            <a:xfrm>
              <a:off x="5928577" y="5441199"/>
              <a:ext cx="794294" cy="1642301"/>
              <a:chOff x="5928577" y="5441199"/>
              <a:chExt cx="794294" cy="1642301"/>
            </a:xfrm>
          </p:grpSpPr>
          <p:sp>
            <p:nvSpPr>
              <p:cNvPr id="2563" name="Google Shape;2563;p48"/>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4" name="Google Shape;2564;p48"/>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5" name="Google Shape;2565;p48"/>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6" name="Google Shape;2566;p48"/>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7" name="Google Shape;2567;p48"/>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8" name="Google Shape;2568;p48"/>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9" name="Google Shape;2569;p48"/>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0" name="Google Shape;2570;p48"/>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1" name="Google Shape;2571;p48"/>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2" name="Google Shape;2572;p48"/>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3" name="Google Shape;2573;p48"/>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4" name="Google Shape;2574;p48"/>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5" name="Google Shape;2575;p48"/>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6" name="Google Shape;2576;p48"/>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77" name="Google Shape;2577;p48"/>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578" name="Google Shape;2578;p48"/>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9" name="Google Shape;2579;p48"/>
          <p:cNvGrpSpPr/>
          <p:nvPr/>
        </p:nvGrpSpPr>
        <p:grpSpPr>
          <a:xfrm>
            <a:off x="8064526" y="4297746"/>
            <a:ext cx="1279173" cy="1558100"/>
            <a:chOff x="6461514" y="5104403"/>
            <a:chExt cx="1782571" cy="2171265"/>
          </a:xfrm>
        </p:grpSpPr>
        <p:sp>
          <p:nvSpPr>
            <p:cNvPr id="2580" name="Google Shape;2580;p4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1" name="Google Shape;2581;p4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2" name="Google Shape;2582;p4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3" name="Google Shape;2583;p4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4" name="Google Shape;2584;p4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5" name="Google Shape;2585;p4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6" name="Google Shape;2586;p4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87" name="Google Shape;2587;p48"/>
          <p:cNvGrpSpPr/>
          <p:nvPr/>
        </p:nvGrpSpPr>
        <p:grpSpPr>
          <a:xfrm>
            <a:off x="8384111" y="4215777"/>
            <a:ext cx="640027" cy="1107584"/>
            <a:chOff x="6910179" y="5113097"/>
            <a:chExt cx="1040018" cy="1799487"/>
          </a:xfrm>
        </p:grpSpPr>
        <p:sp>
          <p:nvSpPr>
            <p:cNvPr id="2588" name="Google Shape;2588;p4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89" name="Google Shape;2589;p4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590" name="Google Shape;2590;p48"/>
          <p:cNvSpPr/>
          <p:nvPr/>
        </p:nvSpPr>
        <p:spPr>
          <a:xfrm>
            <a:off x="-65277" y="4475373"/>
            <a:ext cx="1360513" cy="112239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591" name="Google Shape;2591;p48"/>
          <p:cNvGrpSpPr/>
          <p:nvPr/>
        </p:nvGrpSpPr>
        <p:grpSpPr>
          <a:xfrm>
            <a:off x="359076" y="4322052"/>
            <a:ext cx="1059269" cy="1429041"/>
            <a:chOff x="201286" y="5189621"/>
            <a:chExt cx="1476128" cy="1991417"/>
          </a:xfrm>
        </p:grpSpPr>
        <p:sp>
          <p:nvSpPr>
            <p:cNvPr id="2592" name="Google Shape;2592;p48"/>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3" name="Google Shape;2593;p48"/>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4" name="Google Shape;2594;p48"/>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95" name="Google Shape;2595;p48"/>
          <p:cNvGrpSpPr/>
          <p:nvPr/>
        </p:nvGrpSpPr>
        <p:grpSpPr>
          <a:xfrm>
            <a:off x="0" y="3788046"/>
            <a:ext cx="665829" cy="1622764"/>
            <a:chOff x="-447306" y="3705217"/>
            <a:chExt cx="1511186" cy="3683077"/>
          </a:xfrm>
        </p:grpSpPr>
        <p:grpSp>
          <p:nvGrpSpPr>
            <p:cNvPr id="2596" name="Google Shape;2596;p48"/>
            <p:cNvGrpSpPr/>
            <p:nvPr/>
          </p:nvGrpSpPr>
          <p:grpSpPr>
            <a:xfrm>
              <a:off x="-447306" y="3705217"/>
              <a:ext cx="1511186" cy="3683077"/>
              <a:chOff x="-447306" y="3705217"/>
              <a:chExt cx="1511186" cy="3683077"/>
            </a:xfrm>
          </p:grpSpPr>
          <p:sp>
            <p:nvSpPr>
              <p:cNvPr id="2597" name="Google Shape;2597;p4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8" name="Google Shape;2598;p4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9" name="Google Shape;2599;p4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0" name="Google Shape;2600;p4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1" name="Google Shape;2601;p4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2" name="Google Shape;2602;p4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3" name="Google Shape;2603;p4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4" name="Google Shape;2604;p4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5" name="Google Shape;2605;p4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6" name="Google Shape;2606;p4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7" name="Google Shape;2607;p4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8" name="Google Shape;2608;p4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09" name="Google Shape;2609;p4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0" name="Google Shape;2610;p4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11" name="Google Shape;2611;p48"/>
            <p:cNvGrpSpPr/>
            <p:nvPr/>
          </p:nvGrpSpPr>
          <p:grpSpPr>
            <a:xfrm>
              <a:off x="-131202" y="3705284"/>
              <a:ext cx="1190013" cy="3304167"/>
              <a:chOff x="-131202" y="3705284"/>
              <a:chExt cx="1190013" cy="3304167"/>
            </a:xfrm>
          </p:grpSpPr>
          <p:sp>
            <p:nvSpPr>
              <p:cNvPr id="2612" name="Google Shape;2612;p4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3" name="Google Shape;2613;p4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4" name="Google Shape;2614;p4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5" name="Google Shape;2615;p4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6" name="Google Shape;2616;p4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7" name="Google Shape;2617;p4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8" name="Google Shape;2618;p4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9" name="Google Shape;2619;p4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0" name="Google Shape;2620;p4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1" name="Google Shape;2621;p4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2" name="Google Shape;2622;p4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3" name="Google Shape;2623;p4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4" name="Google Shape;2624;p4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5" name="Google Shape;2625;p4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6" name="Google Shape;2626;p4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5">
  <p:cSld name="TITLE_ONLY_4">
    <p:bg>
      <p:bgPr>
        <a:blipFill>
          <a:blip r:embed="rId2">
            <a:alphaModFix/>
          </a:blip>
          <a:stretch>
            <a:fillRect/>
          </a:stretch>
        </a:blipFill>
        <a:effectLst/>
      </p:bgPr>
    </p:bg>
    <p:spTree>
      <p:nvGrpSpPr>
        <p:cNvPr id="1" name="Shape 2627"/>
        <p:cNvGrpSpPr/>
        <p:nvPr/>
      </p:nvGrpSpPr>
      <p:grpSpPr>
        <a:xfrm>
          <a:off x="0" y="0"/>
          <a:ext cx="0" cy="0"/>
          <a:chOff x="0" y="0"/>
          <a:chExt cx="0" cy="0"/>
        </a:xfrm>
      </p:grpSpPr>
      <p:sp>
        <p:nvSpPr>
          <p:cNvPr id="2628" name="Google Shape;2628;p49"/>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29" name="Google Shape;2629;p49"/>
          <p:cNvSpPr/>
          <p:nvPr/>
        </p:nvSpPr>
        <p:spPr>
          <a:xfrm>
            <a:off x="4725331" y="4307023"/>
            <a:ext cx="880642" cy="2512688"/>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630" name="Google Shape;2630;p49"/>
          <p:cNvGrpSpPr/>
          <p:nvPr/>
        </p:nvGrpSpPr>
        <p:grpSpPr>
          <a:xfrm rot="4485999">
            <a:off x="-766418" y="-442262"/>
            <a:ext cx="1538835" cy="1441143"/>
            <a:chOff x="575020" y="5607269"/>
            <a:chExt cx="2667085" cy="2497766"/>
          </a:xfrm>
        </p:grpSpPr>
        <p:grpSp>
          <p:nvGrpSpPr>
            <p:cNvPr id="2631" name="Google Shape;2631;p49"/>
            <p:cNvGrpSpPr/>
            <p:nvPr/>
          </p:nvGrpSpPr>
          <p:grpSpPr>
            <a:xfrm>
              <a:off x="872616" y="6485731"/>
              <a:ext cx="2369489" cy="1546081"/>
              <a:chOff x="872616" y="6485731"/>
              <a:chExt cx="2369489" cy="1546081"/>
            </a:xfrm>
          </p:grpSpPr>
          <p:sp>
            <p:nvSpPr>
              <p:cNvPr id="2632" name="Google Shape;2632;p49"/>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3" name="Google Shape;2633;p49"/>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4" name="Google Shape;2634;p49"/>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5" name="Google Shape;2635;p49"/>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36" name="Google Shape;2636;p49"/>
            <p:cNvGrpSpPr/>
            <p:nvPr/>
          </p:nvGrpSpPr>
          <p:grpSpPr>
            <a:xfrm>
              <a:off x="651079" y="5607269"/>
              <a:ext cx="768806" cy="2311192"/>
              <a:chOff x="651079" y="5607269"/>
              <a:chExt cx="768806" cy="2311192"/>
            </a:xfrm>
          </p:grpSpPr>
          <p:sp>
            <p:nvSpPr>
              <p:cNvPr id="2637" name="Google Shape;2637;p49"/>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8" name="Google Shape;2638;p49"/>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9" name="Google Shape;2639;p49"/>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0" name="Google Shape;2640;p49"/>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41" name="Google Shape;2641;p49"/>
            <p:cNvGrpSpPr/>
            <p:nvPr/>
          </p:nvGrpSpPr>
          <p:grpSpPr>
            <a:xfrm>
              <a:off x="575020" y="5732623"/>
              <a:ext cx="1993957" cy="2372412"/>
              <a:chOff x="575020" y="5732623"/>
              <a:chExt cx="1993957" cy="2372412"/>
            </a:xfrm>
          </p:grpSpPr>
          <p:sp>
            <p:nvSpPr>
              <p:cNvPr id="2642" name="Google Shape;2642;p49"/>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3" name="Google Shape;2643;p49"/>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4" name="Google Shape;2644;p49"/>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5" name="Google Shape;2645;p49"/>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646" name="Google Shape;2646;p49"/>
          <p:cNvGrpSpPr/>
          <p:nvPr/>
        </p:nvGrpSpPr>
        <p:grpSpPr>
          <a:xfrm>
            <a:off x="-610916" y="4230034"/>
            <a:ext cx="1859150" cy="1729609"/>
            <a:chOff x="-610916" y="4230034"/>
            <a:chExt cx="1859150" cy="1729609"/>
          </a:xfrm>
        </p:grpSpPr>
        <p:grpSp>
          <p:nvGrpSpPr>
            <p:cNvPr id="2647" name="Google Shape;2647;p49"/>
            <p:cNvGrpSpPr/>
            <p:nvPr/>
          </p:nvGrpSpPr>
          <p:grpSpPr>
            <a:xfrm rot="-5333698">
              <a:off x="-122914" y="3761483"/>
              <a:ext cx="535340" cy="1501298"/>
              <a:chOff x="2844040" y="-543246"/>
              <a:chExt cx="770462" cy="2160983"/>
            </a:xfrm>
          </p:grpSpPr>
          <p:grpSp>
            <p:nvGrpSpPr>
              <p:cNvPr id="2648" name="Google Shape;2648;p49"/>
              <p:cNvGrpSpPr/>
              <p:nvPr/>
            </p:nvGrpSpPr>
            <p:grpSpPr>
              <a:xfrm>
                <a:off x="2844040" y="-107906"/>
                <a:ext cx="581167" cy="1454274"/>
                <a:chOff x="2844040" y="-107906"/>
                <a:chExt cx="581167" cy="1454274"/>
              </a:xfrm>
            </p:grpSpPr>
            <p:sp>
              <p:nvSpPr>
                <p:cNvPr id="2649" name="Google Shape;2649;p4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0" name="Google Shape;2650;p4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1" name="Google Shape;2651;p4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2" name="Google Shape;2652;p4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3" name="Google Shape;2653;p4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4" name="Google Shape;2654;p4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5" name="Google Shape;2655;p4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6" name="Google Shape;2656;p4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7" name="Google Shape;2657;p4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8" name="Google Shape;2658;p4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9" name="Google Shape;2659;p4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0" name="Google Shape;2660;p4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1" name="Google Shape;2661;p4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62" name="Google Shape;2662;p4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63" name="Google Shape;2663;p49"/>
            <p:cNvGrpSpPr/>
            <p:nvPr/>
          </p:nvGrpSpPr>
          <p:grpSpPr>
            <a:xfrm rot="-5333698">
              <a:off x="-144638" y="4567393"/>
              <a:ext cx="1411395" cy="1347379"/>
              <a:chOff x="1107903" y="-140329"/>
              <a:chExt cx="2031283" cy="1939431"/>
            </a:xfrm>
          </p:grpSpPr>
          <p:sp>
            <p:nvSpPr>
              <p:cNvPr id="2664" name="Google Shape;2664;p4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5" name="Google Shape;2665;p4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6" name="Google Shape;2666;p4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7" name="Google Shape;2667;p4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8" name="Google Shape;2668;p4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9" name="Google Shape;2669;p4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70" name="Google Shape;2670;p4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71" name="Google Shape;2671;p49"/>
            <p:cNvSpPr/>
            <p:nvPr/>
          </p:nvSpPr>
          <p:spPr>
            <a:xfrm>
              <a:off x="232831" y="4318217"/>
              <a:ext cx="1015388" cy="1336391"/>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72" name="Google Shape;2672;p49"/>
          <p:cNvSpPr/>
          <p:nvPr/>
        </p:nvSpPr>
        <p:spPr>
          <a:xfrm>
            <a:off x="8239183" y="461450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6">
  <p:cSld name="TITLE_ONLY_5">
    <p:bg>
      <p:bgPr>
        <a:blipFill>
          <a:blip r:embed="rId2">
            <a:alphaModFix/>
          </a:blip>
          <a:stretch>
            <a:fillRect/>
          </a:stretch>
        </a:blipFill>
        <a:effectLst/>
      </p:bgPr>
    </p:bg>
    <p:spTree>
      <p:nvGrpSpPr>
        <p:cNvPr id="1" name="Shape 2673"/>
        <p:cNvGrpSpPr/>
        <p:nvPr/>
      </p:nvGrpSpPr>
      <p:grpSpPr>
        <a:xfrm>
          <a:off x="0" y="0"/>
          <a:ext cx="0" cy="0"/>
          <a:chOff x="0" y="0"/>
          <a:chExt cx="0" cy="0"/>
        </a:xfrm>
      </p:grpSpPr>
      <p:sp>
        <p:nvSpPr>
          <p:cNvPr id="2674" name="Google Shape;2674;p5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75" name="Google Shape;2675;p50"/>
          <p:cNvGrpSpPr/>
          <p:nvPr/>
        </p:nvGrpSpPr>
        <p:grpSpPr>
          <a:xfrm>
            <a:off x="8244125" y="-191450"/>
            <a:ext cx="1488710" cy="1456983"/>
            <a:chOff x="7984350" y="-113525"/>
            <a:chExt cx="1488710" cy="1456983"/>
          </a:xfrm>
        </p:grpSpPr>
        <p:sp>
          <p:nvSpPr>
            <p:cNvPr id="2676" name="Google Shape;2676;p50"/>
            <p:cNvSpPr/>
            <p:nvPr/>
          </p:nvSpPr>
          <p:spPr>
            <a:xfrm>
              <a:off x="7984350" y="-113525"/>
              <a:ext cx="1292754" cy="1044934"/>
            </a:xfrm>
            <a:custGeom>
              <a:avLst/>
              <a:gdLst/>
              <a:ahLst/>
              <a:cxnLst/>
              <a:rect l="l" t="t" r="r" b="b"/>
              <a:pathLst>
                <a:path w="2200432" h="1778611" extrusionOk="0">
                  <a:moveTo>
                    <a:pt x="513034" y="402000"/>
                  </a:moveTo>
                  <a:cubicBezTo>
                    <a:pt x="497860" y="447720"/>
                    <a:pt x="517764" y="497637"/>
                    <a:pt x="542844" y="538803"/>
                  </a:cubicBezTo>
                  <a:cubicBezTo>
                    <a:pt x="603447" y="638548"/>
                    <a:pt x="697074" y="717754"/>
                    <a:pt x="805427" y="761063"/>
                  </a:cubicBezTo>
                  <a:cubicBezTo>
                    <a:pt x="670030" y="725344"/>
                    <a:pt x="492862" y="685161"/>
                    <a:pt x="355591" y="721415"/>
                  </a:cubicBezTo>
                  <a:cubicBezTo>
                    <a:pt x="329618" y="728291"/>
                    <a:pt x="301414" y="738828"/>
                    <a:pt x="289365" y="762849"/>
                  </a:cubicBezTo>
                  <a:cubicBezTo>
                    <a:pt x="266427" y="808837"/>
                    <a:pt x="318194" y="855361"/>
                    <a:pt x="362820" y="880899"/>
                  </a:cubicBezTo>
                  <a:cubicBezTo>
                    <a:pt x="410839" y="908403"/>
                    <a:pt x="458857" y="935906"/>
                    <a:pt x="506875" y="963499"/>
                  </a:cubicBezTo>
                  <a:cubicBezTo>
                    <a:pt x="360946" y="987252"/>
                    <a:pt x="195381" y="1024399"/>
                    <a:pt x="124068" y="1153880"/>
                  </a:cubicBezTo>
                  <a:cubicBezTo>
                    <a:pt x="116124" y="1168257"/>
                    <a:pt x="109519" y="1184866"/>
                    <a:pt x="113714" y="1200761"/>
                  </a:cubicBezTo>
                  <a:cubicBezTo>
                    <a:pt x="118266" y="1217995"/>
                    <a:pt x="134332" y="1229604"/>
                    <a:pt x="150040" y="1237998"/>
                  </a:cubicBezTo>
                  <a:cubicBezTo>
                    <a:pt x="223674" y="1277556"/>
                    <a:pt x="316052" y="1278449"/>
                    <a:pt x="391559" y="1243266"/>
                  </a:cubicBezTo>
                  <a:cubicBezTo>
                    <a:pt x="248933" y="1326401"/>
                    <a:pt x="107556" y="1421860"/>
                    <a:pt x="29281" y="1565806"/>
                  </a:cubicBezTo>
                  <a:cubicBezTo>
                    <a:pt x="11609" y="1598311"/>
                    <a:pt x="-2762" y="1634386"/>
                    <a:pt x="452" y="1671266"/>
                  </a:cubicBezTo>
                  <a:cubicBezTo>
                    <a:pt x="3665" y="1708146"/>
                    <a:pt x="28923" y="1745115"/>
                    <a:pt x="65428" y="1751276"/>
                  </a:cubicBezTo>
                  <a:cubicBezTo>
                    <a:pt x="88188" y="1755116"/>
                    <a:pt x="111215" y="1746901"/>
                    <a:pt x="132636" y="1738328"/>
                  </a:cubicBezTo>
                  <a:cubicBezTo>
                    <a:pt x="320425" y="1663497"/>
                    <a:pt x="494112" y="1553484"/>
                    <a:pt x="642183" y="1415788"/>
                  </a:cubicBezTo>
                  <a:cubicBezTo>
                    <a:pt x="569709" y="1496333"/>
                    <a:pt x="518478" y="1595900"/>
                    <a:pt x="495094" y="1701716"/>
                  </a:cubicBezTo>
                  <a:cubicBezTo>
                    <a:pt x="491434" y="1718325"/>
                    <a:pt x="488578" y="1736185"/>
                    <a:pt x="495272" y="1751723"/>
                  </a:cubicBezTo>
                  <a:cubicBezTo>
                    <a:pt x="516068" y="1800121"/>
                    <a:pt x="589524" y="1774850"/>
                    <a:pt x="629866" y="1741096"/>
                  </a:cubicBezTo>
                  <a:cubicBezTo>
                    <a:pt x="768744" y="1625100"/>
                    <a:pt x="888433" y="1486154"/>
                    <a:pt x="982684" y="1331670"/>
                  </a:cubicBezTo>
                  <a:cubicBezTo>
                    <a:pt x="939754" y="1420878"/>
                    <a:pt x="906640" y="1514818"/>
                    <a:pt x="884148" y="1611259"/>
                  </a:cubicBezTo>
                  <a:cubicBezTo>
                    <a:pt x="873527" y="1656979"/>
                    <a:pt x="868797" y="1713593"/>
                    <a:pt x="905659" y="1742525"/>
                  </a:cubicBezTo>
                  <a:cubicBezTo>
                    <a:pt x="960728" y="1785745"/>
                    <a:pt x="1027222" y="1733685"/>
                    <a:pt x="1067296" y="1695287"/>
                  </a:cubicBezTo>
                  <a:cubicBezTo>
                    <a:pt x="1208317" y="1560181"/>
                    <a:pt x="1312564" y="1389713"/>
                    <a:pt x="1386377" y="1208798"/>
                  </a:cubicBezTo>
                  <a:cubicBezTo>
                    <a:pt x="1358351" y="1280324"/>
                    <a:pt x="1329879" y="1354709"/>
                    <a:pt x="1335056" y="1431325"/>
                  </a:cubicBezTo>
                  <a:cubicBezTo>
                    <a:pt x="1340233" y="1507942"/>
                    <a:pt x="1389412" y="1587327"/>
                    <a:pt x="1464920" y="1601168"/>
                  </a:cubicBezTo>
                  <a:cubicBezTo>
                    <a:pt x="1541499" y="1615188"/>
                    <a:pt x="1613616" y="1559466"/>
                    <a:pt x="1661366" y="1497941"/>
                  </a:cubicBezTo>
                  <a:cubicBezTo>
                    <a:pt x="1792212" y="1329259"/>
                    <a:pt x="1822379" y="1105749"/>
                    <a:pt x="1847995" y="893758"/>
                  </a:cubicBezTo>
                  <a:cubicBezTo>
                    <a:pt x="1845050" y="948319"/>
                    <a:pt x="1846478" y="1003058"/>
                    <a:pt x="1852458" y="1057350"/>
                  </a:cubicBezTo>
                  <a:cubicBezTo>
                    <a:pt x="1855225" y="1082442"/>
                    <a:pt x="1859419" y="1108696"/>
                    <a:pt x="1875307" y="1128341"/>
                  </a:cubicBezTo>
                  <a:cubicBezTo>
                    <a:pt x="1905474" y="1165578"/>
                    <a:pt x="1967148" y="1161738"/>
                    <a:pt x="2004992" y="1132359"/>
                  </a:cubicBezTo>
                  <a:cubicBezTo>
                    <a:pt x="2042835" y="1102981"/>
                    <a:pt x="2062203" y="1056100"/>
                    <a:pt x="2077644" y="1010737"/>
                  </a:cubicBezTo>
                  <a:cubicBezTo>
                    <a:pt x="2123074" y="869737"/>
                    <a:pt x="2150920" y="725969"/>
                    <a:pt x="2166629" y="578719"/>
                  </a:cubicBezTo>
                  <a:cubicBezTo>
                    <a:pt x="2180731" y="445666"/>
                    <a:pt x="2205097" y="304309"/>
                    <a:pt x="2199653" y="171793"/>
                  </a:cubicBezTo>
                  <a:cubicBezTo>
                    <a:pt x="2199296" y="162952"/>
                    <a:pt x="2198671" y="153487"/>
                    <a:pt x="2193316" y="146522"/>
                  </a:cubicBezTo>
                  <a:cubicBezTo>
                    <a:pt x="2187961" y="139646"/>
                    <a:pt x="2179036" y="136699"/>
                    <a:pt x="2170735" y="134110"/>
                  </a:cubicBezTo>
                  <a:cubicBezTo>
                    <a:pt x="2064256" y="101338"/>
                    <a:pt x="1957687" y="68476"/>
                    <a:pt x="1850048" y="39723"/>
                  </a:cubicBezTo>
                  <a:cubicBezTo>
                    <a:pt x="1747763" y="12398"/>
                    <a:pt x="1641106" y="-11534"/>
                    <a:pt x="1536680" y="5969"/>
                  </a:cubicBezTo>
                  <a:cubicBezTo>
                    <a:pt x="1509457" y="10523"/>
                    <a:pt x="1480539" y="19274"/>
                    <a:pt x="1464206" y="41509"/>
                  </a:cubicBezTo>
                  <a:cubicBezTo>
                    <a:pt x="1436448" y="79281"/>
                    <a:pt x="1458851" y="132859"/>
                    <a:pt x="1486787" y="170453"/>
                  </a:cubicBezTo>
                  <a:cubicBezTo>
                    <a:pt x="1499104" y="186973"/>
                    <a:pt x="1512403" y="202779"/>
                    <a:pt x="1526683" y="217691"/>
                  </a:cubicBezTo>
                  <a:cubicBezTo>
                    <a:pt x="1466080" y="167328"/>
                    <a:pt x="1402621" y="120626"/>
                    <a:pt x="1331397" y="87497"/>
                  </a:cubicBezTo>
                  <a:cubicBezTo>
                    <a:pt x="1230094" y="40348"/>
                    <a:pt x="1108978" y="23649"/>
                    <a:pt x="1006783" y="68834"/>
                  </a:cubicBezTo>
                  <a:cubicBezTo>
                    <a:pt x="972331" y="84014"/>
                    <a:pt x="939843" y="107321"/>
                    <a:pt x="920385" y="139110"/>
                  </a:cubicBezTo>
                  <a:cubicBezTo>
                    <a:pt x="917172" y="144379"/>
                    <a:pt x="914316" y="149915"/>
                    <a:pt x="911817" y="155719"/>
                  </a:cubicBezTo>
                  <a:cubicBezTo>
                    <a:pt x="889504" y="208226"/>
                    <a:pt x="906194" y="270912"/>
                    <a:pt x="939843" y="317079"/>
                  </a:cubicBezTo>
                  <a:cubicBezTo>
                    <a:pt x="955998" y="339314"/>
                    <a:pt x="975633" y="358423"/>
                    <a:pt x="996786" y="375926"/>
                  </a:cubicBezTo>
                  <a:cubicBezTo>
                    <a:pt x="969653" y="360388"/>
                    <a:pt x="941717" y="346458"/>
                    <a:pt x="912710" y="334670"/>
                  </a:cubicBezTo>
                  <a:cubicBezTo>
                    <a:pt x="819440" y="296719"/>
                    <a:pt x="713229" y="282700"/>
                    <a:pt x="617638" y="314221"/>
                  </a:cubicBezTo>
                  <a:cubicBezTo>
                    <a:pt x="572655" y="329045"/>
                    <a:pt x="527939" y="357262"/>
                    <a:pt x="513034" y="402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Calibri"/>
                <a:ea typeface="Calibri"/>
                <a:cs typeface="Calibri"/>
                <a:sym typeface="Calibri"/>
              </a:endParaRPr>
            </a:p>
          </p:txBody>
        </p:sp>
        <p:sp>
          <p:nvSpPr>
            <p:cNvPr id="2677" name="Google Shape;2677;p50"/>
            <p:cNvSpPr/>
            <p:nvPr/>
          </p:nvSpPr>
          <p:spPr>
            <a:xfrm>
              <a:off x="8449386" y="-89843"/>
              <a:ext cx="1023674" cy="1433301"/>
            </a:xfrm>
            <a:custGeom>
              <a:avLst/>
              <a:gdLst/>
              <a:ahLst/>
              <a:cxnLst/>
              <a:rect l="l" t="t" r="r" b="b"/>
              <a:pathLst>
                <a:path w="1742424" h="2439662" extrusionOk="0">
                  <a:moveTo>
                    <a:pt x="1703693" y="165450"/>
                  </a:moveTo>
                  <a:cubicBezTo>
                    <a:pt x="1665582" y="107675"/>
                    <a:pt x="1600427" y="74724"/>
                    <a:pt x="1538128" y="44631"/>
                  </a:cubicBezTo>
                  <a:cubicBezTo>
                    <a:pt x="1430399" y="-7340"/>
                    <a:pt x="1347929" y="-17698"/>
                    <a:pt x="1235917" y="33737"/>
                  </a:cubicBezTo>
                  <a:cubicBezTo>
                    <a:pt x="1147288" y="74456"/>
                    <a:pt x="1051430" y="147144"/>
                    <a:pt x="1020191" y="243674"/>
                  </a:cubicBezTo>
                  <a:cubicBezTo>
                    <a:pt x="997075" y="315022"/>
                    <a:pt x="1011534" y="401194"/>
                    <a:pt x="963248" y="458522"/>
                  </a:cubicBezTo>
                  <a:cubicBezTo>
                    <a:pt x="941470" y="484329"/>
                    <a:pt x="910142" y="499688"/>
                    <a:pt x="882384" y="518976"/>
                  </a:cubicBezTo>
                  <a:cubicBezTo>
                    <a:pt x="813481" y="566929"/>
                    <a:pt x="764837" y="643009"/>
                    <a:pt x="750378" y="725698"/>
                  </a:cubicBezTo>
                  <a:cubicBezTo>
                    <a:pt x="741810" y="774544"/>
                    <a:pt x="743952" y="827408"/>
                    <a:pt x="718069" y="869734"/>
                  </a:cubicBezTo>
                  <a:cubicBezTo>
                    <a:pt x="683438" y="926348"/>
                    <a:pt x="609537" y="946530"/>
                    <a:pt x="567766" y="998054"/>
                  </a:cubicBezTo>
                  <a:cubicBezTo>
                    <a:pt x="501183" y="1080118"/>
                    <a:pt x="537956" y="1208795"/>
                    <a:pt x="484850" y="1300145"/>
                  </a:cubicBezTo>
                  <a:cubicBezTo>
                    <a:pt x="447542" y="1364350"/>
                    <a:pt x="372391" y="1398550"/>
                    <a:pt x="332584" y="1461237"/>
                  </a:cubicBezTo>
                  <a:cubicBezTo>
                    <a:pt x="285190" y="1535978"/>
                    <a:pt x="308039" y="1631079"/>
                    <a:pt x="268054" y="1705732"/>
                  </a:cubicBezTo>
                  <a:cubicBezTo>
                    <a:pt x="249043" y="1741182"/>
                    <a:pt x="222445" y="1759310"/>
                    <a:pt x="211556" y="1803154"/>
                  </a:cubicBezTo>
                  <a:cubicBezTo>
                    <a:pt x="201381" y="1844320"/>
                    <a:pt x="201292" y="1887897"/>
                    <a:pt x="197633" y="1929956"/>
                  </a:cubicBezTo>
                  <a:cubicBezTo>
                    <a:pt x="185941" y="2062919"/>
                    <a:pt x="134709" y="2192132"/>
                    <a:pt x="52150" y="2296877"/>
                  </a:cubicBezTo>
                  <a:cubicBezTo>
                    <a:pt x="18947" y="2338936"/>
                    <a:pt x="-20502" y="2397336"/>
                    <a:pt x="12343" y="2439663"/>
                  </a:cubicBezTo>
                  <a:cubicBezTo>
                    <a:pt x="122571" y="2419839"/>
                    <a:pt x="225837" y="2362867"/>
                    <a:pt x="301434" y="2280178"/>
                  </a:cubicBezTo>
                  <a:cubicBezTo>
                    <a:pt x="375515" y="2199097"/>
                    <a:pt x="423712" y="2094441"/>
                    <a:pt x="509305" y="2025682"/>
                  </a:cubicBezTo>
                  <a:cubicBezTo>
                    <a:pt x="571961" y="1975230"/>
                    <a:pt x="649701" y="1948262"/>
                    <a:pt x="720657" y="1910400"/>
                  </a:cubicBezTo>
                  <a:cubicBezTo>
                    <a:pt x="791613" y="1872627"/>
                    <a:pt x="860785" y="1817621"/>
                    <a:pt x="881581" y="1739843"/>
                  </a:cubicBezTo>
                  <a:cubicBezTo>
                    <a:pt x="904251" y="1655100"/>
                    <a:pt x="864980" y="1559463"/>
                    <a:pt x="901573" y="1479721"/>
                  </a:cubicBezTo>
                  <a:cubicBezTo>
                    <a:pt x="948253" y="1378012"/>
                    <a:pt x="1094628" y="1353277"/>
                    <a:pt x="1141397" y="1251568"/>
                  </a:cubicBezTo>
                  <a:cubicBezTo>
                    <a:pt x="1181829" y="1163610"/>
                    <a:pt x="1134168" y="1043863"/>
                    <a:pt x="1199501" y="972426"/>
                  </a:cubicBezTo>
                  <a:cubicBezTo>
                    <a:pt x="1231365" y="937600"/>
                    <a:pt x="1280900" y="926527"/>
                    <a:pt x="1322492" y="904114"/>
                  </a:cubicBezTo>
                  <a:cubicBezTo>
                    <a:pt x="1367922" y="879646"/>
                    <a:pt x="1401749" y="870002"/>
                    <a:pt x="1427365" y="822496"/>
                  </a:cubicBezTo>
                  <a:cubicBezTo>
                    <a:pt x="1450035" y="780527"/>
                    <a:pt x="1454766" y="728377"/>
                    <a:pt x="1493948" y="696409"/>
                  </a:cubicBezTo>
                  <a:cubicBezTo>
                    <a:pt x="1520724" y="674442"/>
                    <a:pt x="1557407" y="670066"/>
                    <a:pt x="1589359" y="656493"/>
                  </a:cubicBezTo>
                  <a:cubicBezTo>
                    <a:pt x="1686200" y="615327"/>
                    <a:pt x="1724400" y="498706"/>
                    <a:pt x="1737252" y="394139"/>
                  </a:cubicBezTo>
                  <a:cubicBezTo>
                    <a:pt x="1746802" y="316004"/>
                    <a:pt x="1746981" y="231172"/>
                    <a:pt x="1703693" y="165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78" name="Google Shape;2678;p50"/>
          <p:cNvSpPr/>
          <p:nvPr/>
        </p:nvSpPr>
        <p:spPr>
          <a:xfrm rot="-6183913">
            <a:off x="-2963689" y="1509684"/>
            <a:ext cx="7608674" cy="772758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79" name="Google Shape;2679;p50"/>
          <p:cNvGrpSpPr/>
          <p:nvPr/>
        </p:nvGrpSpPr>
        <p:grpSpPr>
          <a:xfrm>
            <a:off x="8034244" y="4096614"/>
            <a:ext cx="913336" cy="772639"/>
            <a:chOff x="8580941" y="4223027"/>
            <a:chExt cx="1892140" cy="1600660"/>
          </a:xfrm>
        </p:grpSpPr>
        <p:sp>
          <p:nvSpPr>
            <p:cNvPr id="2680" name="Google Shape;2680;p50"/>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1" name="Google Shape;2681;p50"/>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2" name="Google Shape;2682;p50"/>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3" name="Google Shape;2683;p50"/>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4" name="Google Shape;2684;p50"/>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5" name="Google Shape;2685;p50"/>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6" name="Google Shape;2686;p50"/>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7" name="Google Shape;2687;p50"/>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8" name="Google Shape;2688;p50"/>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89" name="Google Shape;2689;p50"/>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90" name="Google Shape;2690;p50"/>
          <p:cNvGrpSpPr/>
          <p:nvPr/>
        </p:nvGrpSpPr>
        <p:grpSpPr>
          <a:xfrm rot="7037316">
            <a:off x="-80928" y="5150068"/>
            <a:ext cx="1992864" cy="1275625"/>
            <a:chOff x="5616116" y="-32358"/>
            <a:chExt cx="2772069" cy="1774392"/>
          </a:xfrm>
        </p:grpSpPr>
        <p:grpSp>
          <p:nvGrpSpPr>
            <p:cNvPr id="2691" name="Google Shape;2691;p50"/>
            <p:cNvGrpSpPr/>
            <p:nvPr/>
          </p:nvGrpSpPr>
          <p:grpSpPr>
            <a:xfrm>
              <a:off x="6156350" y="1404877"/>
              <a:ext cx="204199" cy="337157"/>
              <a:chOff x="6156350" y="1404877"/>
              <a:chExt cx="204199" cy="337157"/>
            </a:xfrm>
          </p:grpSpPr>
          <p:sp>
            <p:nvSpPr>
              <p:cNvPr id="2692" name="Google Shape;2692;p50"/>
              <p:cNvSpPr/>
              <p:nvPr/>
            </p:nvSpPr>
            <p:spPr>
              <a:xfrm>
                <a:off x="6279033" y="1580946"/>
                <a:ext cx="81516" cy="115628"/>
              </a:xfrm>
              <a:custGeom>
                <a:avLst/>
                <a:gdLst/>
                <a:ahLst/>
                <a:cxnLst/>
                <a:rect l="l" t="t" r="r" b="b"/>
                <a:pathLst>
                  <a:path w="81516" h="115628" extrusionOk="0">
                    <a:moveTo>
                      <a:pt x="381" y="31666"/>
                    </a:moveTo>
                    <a:cubicBezTo>
                      <a:pt x="-1582" y="48811"/>
                      <a:pt x="4130" y="65063"/>
                      <a:pt x="15287" y="77207"/>
                    </a:cubicBezTo>
                    <a:cubicBezTo>
                      <a:pt x="21356" y="93370"/>
                      <a:pt x="38047" y="107568"/>
                      <a:pt x="52952" y="114087"/>
                    </a:cubicBezTo>
                    <a:cubicBezTo>
                      <a:pt x="59735" y="117034"/>
                      <a:pt x="67500" y="115962"/>
                      <a:pt x="71517" y="109086"/>
                    </a:cubicBezTo>
                    <a:cubicBezTo>
                      <a:pt x="92045" y="73903"/>
                      <a:pt x="80442" y="20772"/>
                      <a:pt x="41527" y="3091"/>
                    </a:cubicBezTo>
                    <a:cubicBezTo>
                      <a:pt x="18946" y="-7268"/>
                      <a:pt x="2881" y="9967"/>
                      <a:pt x="381" y="31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93" name="Google Shape;2693;p50"/>
              <p:cNvSpPr/>
              <p:nvPr/>
            </p:nvSpPr>
            <p:spPr>
              <a:xfrm>
                <a:off x="6156350" y="1551412"/>
                <a:ext cx="70897" cy="100761"/>
              </a:xfrm>
              <a:custGeom>
                <a:avLst/>
                <a:gdLst/>
                <a:ahLst/>
                <a:cxnLst/>
                <a:rect l="l" t="t" r="r" b="b"/>
                <a:pathLst>
                  <a:path w="70897" h="100761" extrusionOk="0">
                    <a:moveTo>
                      <a:pt x="58267" y="16641"/>
                    </a:moveTo>
                    <a:cubicBezTo>
                      <a:pt x="48271" y="2621"/>
                      <a:pt x="30599" y="-7737"/>
                      <a:pt x="15872" y="7622"/>
                    </a:cubicBezTo>
                    <a:cubicBezTo>
                      <a:pt x="15425" y="8068"/>
                      <a:pt x="15158" y="8515"/>
                      <a:pt x="14801" y="8961"/>
                    </a:cubicBezTo>
                    <a:cubicBezTo>
                      <a:pt x="10784" y="11194"/>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2" y="56199"/>
                      <a:pt x="68621" y="41287"/>
                    </a:cubicBezTo>
                    <a:cubicBezTo>
                      <a:pt x="67728" y="34679"/>
                      <a:pt x="66032" y="28606"/>
                      <a:pt x="63622" y="24142"/>
                    </a:cubicBezTo>
                    <a:cubicBezTo>
                      <a:pt x="62194" y="21284"/>
                      <a:pt x="60409" y="18784"/>
                      <a:pt x="58267" y="16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94" name="Google Shape;2694;p50"/>
              <p:cNvSpPr/>
              <p:nvPr/>
            </p:nvSpPr>
            <p:spPr>
              <a:xfrm>
                <a:off x="6198616" y="1404877"/>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2" y="109240"/>
                      <a:pt x="25908" y="114866"/>
                      <a:pt x="30727" y="120134"/>
                    </a:cubicBezTo>
                    <a:cubicBezTo>
                      <a:pt x="38582" y="128707"/>
                      <a:pt x="55897" y="127189"/>
                      <a:pt x="60984" y="116027"/>
                    </a:cubicBezTo>
                    <a:cubicBezTo>
                      <a:pt x="67321" y="102186"/>
                      <a:pt x="70177" y="87362"/>
                      <a:pt x="69017" y="72986"/>
                    </a:cubicBezTo>
                    <a:cubicBezTo>
                      <a:pt x="70713" y="61377"/>
                      <a:pt x="70535" y="49679"/>
                      <a:pt x="66607" y="38160"/>
                    </a:cubicBezTo>
                    <a:cubicBezTo>
                      <a:pt x="60181" y="19140"/>
                      <a:pt x="44651" y="3602"/>
                      <a:pt x="24569" y="2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95" name="Google Shape;2695;p50"/>
              <p:cNvSpPr/>
              <p:nvPr/>
            </p:nvSpPr>
            <p:spPr>
              <a:xfrm>
                <a:off x="6298871" y="1466835"/>
                <a:ext cx="42232" cy="56955"/>
              </a:xfrm>
              <a:custGeom>
                <a:avLst/>
                <a:gdLst/>
                <a:ahLst/>
                <a:cxnLst/>
                <a:rect l="l" t="t" r="r" b="b"/>
                <a:pathLst>
                  <a:path w="42232" h="56955" extrusionOk="0">
                    <a:moveTo>
                      <a:pt x="19101" y="669"/>
                    </a:moveTo>
                    <a:cubicBezTo>
                      <a:pt x="7499" y="-2992"/>
                      <a:pt x="-2230" y="9063"/>
                      <a:pt x="448" y="19868"/>
                    </a:cubicBezTo>
                    <a:cubicBezTo>
                      <a:pt x="894" y="21743"/>
                      <a:pt x="1519" y="23619"/>
                      <a:pt x="2232" y="25583"/>
                    </a:cubicBezTo>
                    <a:cubicBezTo>
                      <a:pt x="983" y="28441"/>
                      <a:pt x="537" y="31745"/>
                      <a:pt x="805" y="34870"/>
                    </a:cubicBezTo>
                    <a:cubicBezTo>
                      <a:pt x="1697" y="45586"/>
                      <a:pt x="8837" y="52551"/>
                      <a:pt x="18387" y="56301"/>
                    </a:cubicBezTo>
                    <a:cubicBezTo>
                      <a:pt x="23118" y="58177"/>
                      <a:pt x="29544" y="55766"/>
                      <a:pt x="32846" y="52283"/>
                    </a:cubicBezTo>
                    <a:cubicBezTo>
                      <a:pt x="35256" y="49783"/>
                      <a:pt x="37131" y="46925"/>
                      <a:pt x="38469" y="43978"/>
                    </a:cubicBezTo>
                    <a:cubicBezTo>
                      <a:pt x="40879" y="41210"/>
                      <a:pt x="42396" y="37728"/>
                      <a:pt x="42218" y="34334"/>
                    </a:cubicBezTo>
                    <a:cubicBezTo>
                      <a:pt x="42129" y="32370"/>
                      <a:pt x="41683" y="30673"/>
                      <a:pt x="41147" y="29155"/>
                    </a:cubicBezTo>
                    <a:cubicBezTo>
                      <a:pt x="40344" y="16743"/>
                      <a:pt x="32222" y="4777"/>
                      <a:pt x="19101" y="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96" name="Google Shape;2696;p50"/>
              <p:cNvSpPr/>
              <p:nvPr/>
            </p:nvSpPr>
            <p:spPr>
              <a:xfrm>
                <a:off x="6214748" y="1697777"/>
                <a:ext cx="34163" cy="44257"/>
              </a:xfrm>
              <a:custGeom>
                <a:avLst/>
                <a:gdLst/>
                <a:ahLst/>
                <a:cxnLst/>
                <a:rect l="l" t="t" r="r" b="b"/>
                <a:pathLst>
                  <a:path w="34163" h="44257" extrusionOk="0">
                    <a:moveTo>
                      <a:pt x="8706" y="1096"/>
                    </a:moveTo>
                    <a:cubicBezTo>
                      <a:pt x="6831" y="1364"/>
                      <a:pt x="4868" y="2435"/>
                      <a:pt x="4154" y="4043"/>
                    </a:cubicBezTo>
                    <a:cubicBezTo>
                      <a:pt x="4065" y="4311"/>
                      <a:pt x="4065" y="4489"/>
                      <a:pt x="3975" y="4757"/>
                    </a:cubicBezTo>
                    <a:cubicBezTo>
                      <a:pt x="2012" y="7079"/>
                      <a:pt x="940" y="10026"/>
                      <a:pt x="494" y="13508"/>
                    </a:cubicBezTo>
                    <a:cubicBezTo>
                      <a:pt x="227" y="15741"/>
                      <a:pt x="-131" y="17973"/>
                      <a:pt x="48" y="20205"/>
                    </a:cubicBezTo>
                    <a:cubicBezTo>
                      <a:pt x="316" y="24670"/>
                      <a:pt x="2101" y="28153"/>
                      <a:pt x="4868" y="30921"/>
                    </a:cubicBezTo>
                    <a:cubicBezTo>
                      <a:pt x="5314" y="31903"/>
                      <a:pt x="5671" y="32886"/>
                      <a:pt x="6117" y="33779"/>
                    </a:cubicBezTo>
                    <a:cubicBezTo>
                      <a:pt x="8795" y="40744"/>
                      <a:pt x="16024" y="46191"/>
                      <a:pt x="23789" y="43601"/>
                    </a:cubicBezTo>
                    <a:cubicBezTo>
                      <a:pt x="31108" y="41190"/>
                      <a:pt x="35839" y="33600"/>
                      <a:pt x="33607" y="25920"/>
                    </a:cubicBezTo>
                    <a:cubicBezTo>
                      <a:pt x="33161" y="24402"/>
                      <a:pt x="32715" y="22974"/>
                      <a:pt x="32358" y="21456"/>
                    </a:cubicBezTo>
                    <a:cubicBezTo>
                      <a:pt x="32715" y="17973"/>
                      <a:pt x="32268" y="14312"/>
                      <a:pt x="30305" y="11633"/>
                    </a:cubicBezTo>
                    <a:cubicBezTo>
                      <a:pt x="28163" y="8686"/>
                      <a:pt x="25932" y="6186"/>
                      <a:pt x="23343" y="3685"/>
                    </a:cubicBezTo>
                    <a:cubicBezTo>
                      <a:pt x="19416" y="24"/>
                      <a:pt x="13615" y="-1047"/>
                      <a:pt x="8706" y="1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97" name="Google Shape;2697;p50"/>
            <p:cNvGrpSpPr/>
            <p:nvPr/>
          </p:nvGrpSpPr>
          <p:grpSpPr>
            <a:xfrm>
              <a:off x="8162784" y="-32358"/>
              <a:ext cx="225400" cy="319029"/>
              <a:chOff x="8162784" y="-32358"/>
              <a:chExt cx="225400" cy="319029"/>
            </a:xfrm>
          </p:grpSpPr>
          <p:sp>
            <p:nvSpPr>
              <p:cNvPr id="2698" name="Google Shape;2698;p50"/>
              <p:cNvSpPr/>
              <p:nvPr/>
            </p:nvSpPr>
            <p:spPr>
              <a:xfrm>
                <a:off x="8294490" y="109260"/>
                <a:ext cx="93695" cy="102935"/>
              </a:xfrm>
              <a:custGeom>
                <a:avLst/>
                <a:gdLst/>
                <a:ahLst/>
                <a:cxnLst/>
                <a:rect l="l" t="t" r="r" b="b"/>
                <a:pathLst>
                  <a:path w="93695" h="102935" extrusionOk="0">
                    <a:moveTo>
                      <a:pt x="889" y="39955"/>
                    </a:moveTo>
                    <a:cubicBezTo>
                      <a:pt x="4103" y="56921"/>
                      <a:pt x="14456" y="70673"/>
                      <a:pt x="28736" y="78888"/>
                    </a:cubicBezTo>
                    <a:cubicBezTo>
                      <a:pt x="39447" y="92462"/>
                      <a:pt x="59529" y="101034"/>
                      <a:pt x="75773" y="102820"/>
                    </a:cubicBezTo>
                    <a:cubicBezTo>
                      <a:pt x="83092" y="103624"/>
                      <a:pt x="90143" y="100230"/>
                      <a:pt x="91928" y="92462"/>
                    </a:cubicBezTo>
                    <a:cubicBezTo>
                      <a:pt x="101032" y="52724"/>
                      <a:pt x="74077" y="5576"/>
                      <a:pt x="31593" y="307"/>
                    </a:cubicBezTo>
                    <a:cubicBezTo>
                      <a:pt x="6870" y="-2818"/>
                      <a:pt x="-3216" y="18434"/>
                      <a:pt x="889" y="39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99" name="Google Shape;2699;p50"/>
              <p:cNvSpPr/>
              <p:nvPr/>
            </p:nvSpPr>
            <p:spPr>
              <a:xfrm>
                <a:off x="8168485" y="117123"/>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20" y="14679"/>
                    </a:cubicBezTo>
                    <a:cubicBezTo>
                      <a:pt x="4795" y="18072"/>
                      <a:pt x="2297" y="22180"/>
                      <a:pt x="958" y="27180"/>
                    </a:cubicBezTo>
                    <a:cubicBezTo>
                      <a:pt x="-3148" y="42897"/>
                      <a:pt x="6491" y="57006"/>
                      <a:pt x="19522" y="68346"/>
                    </a:cubicBezTo>
                    <a:cubicBezTo>
                      <a:pt x="26752" y="80937"/>
                      <a:pt x="38176" y="91028"/>
                      <a:pt x="51832" y="89688"/>
                    </a:cubicBezTo>
                    <a:cubicBezTo>
                      <a:pt x="52457" y="90045"/>
                      <a:pt x="53082" y="90313"/>
                      <a:pt x="53706" y="90670"/>
                    </a:cubicBezTo>
                    <a:cubicBezTo>
                      <a:pt x="66648" y="97368"/>
                      <a:pt x="81464" y="87099"/>
                      <a:pt x="81107" y="72990"/>
                    </a:cubicBezTo>
                    <a:cubicBezTo>
                      <a:pt x="80750" y="57184"/>
                      <a:pt x="76644" y="42361"/>
                      <a:pt x="68879" y="29234"/>
                    </a:cubicBezTo>
                    <a:cubicBezTo>
                      <a:pt x="66023" y="23162"/>
                      <a:pt x="62631" y="17893"/>
                      <a:pt x="58972" y="14322"/>
                    </a:cubicBezTo>
                    <a:cubicBezTo>
                      <a:pt x="56830" y="12178"/>
                      <a:pt x="54331" y="10393"/>
                      <a:pt x="51653" y="8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0" name="Google Shape;2700;p50"/>
              <p:cNvSpPr/>
              <p:nvPr/>
            </p:nvSpPr>
            <p:spPr>
              <a:xfrm>
                <a:off x="8162784" y="-32358"/>
                <a:ext cx="86919" cy="115037"/>
              </a:xfrm>
              <a:custGeom>
                <a:avLst/>
                <a:gdLst/>
                <a:ahLst/>
                <a:cxnLst/>
                <a:rect l="l" t="t" r="r" b="b"/>
                <a:pathLst>
                  <a:path w="86919" h="115037" extrusionOk="0">
                    <a:moveTo>
                      <a:pt x="16834" y="479"/>
                    </a:moveTo>
                    <a:cubicBezTo>
                      <a:pt x="7551" y="1819"/>
                      <a:pt x="-750" y="8873"/>
                      <a:pt x="54" y="19053"/>
                    </a:cubicBezTo>
                    <a:cubicBezTo>
                      <a:pt x="1392" y="34680"/>
                      <a:pt x="5409" y="49414"/>
                      <a:pt x="11925" y="62898"/>
                    </a:cubicBezTo>
                    <a:cubicBezTo>
                      <a:pt x="16655" y="77632"/>
                      <a:pt x="28704" y="91205"/>
                      <a:pt x="41468" y="100760"/>
                    </a:cubicBezTo>
                    <a:cubicBezTo>
                      <a:pt x="46733" y="105135"/>
                      <a:pt x="52267" y="109332"/>
                      <a:pt x="58515" y="112904"/>
                    </a:cubicBezTo>
                    <a:cubicBezTo>
                      <a:pt x="68600" y="118709"/>
                      <a:pt x="84666" y="112101"/>
                      <a:pt x="86183" y="99956"/>
                    </a:cubicBezTo>
                    <a:cubicBezTo>
                      <a:pt x="88058" y="84865"/>
                      <a:pt x="86362" y="69863"/>
                      <a:pt x="81007" y="56469"/>
                    </a:cubicBezTo>
                    <a:cubicBezTo>
                      <a:pt x="79132" y="44860"/>
                      <a:pt x="75473" y="33698"/>
                      <a:pt x="68332" y="23965"/>
                    </a:cubicBezTo>
                    <a:cubicBezTo>
                      <a:pt x="56373" y="7802"/>
                      <a:pt x="37005" y="-2378"/>
                      <a:pt x="16834" y="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1" name="Google Shape;2701;p50"/>
              <p:cNvSpPr/>
              <p:nvPr/>
            </p:nvSpPr>
            <p:spPr>
              <a:xfrm>
                <a:off x="8274395" y="-803"/>
                <a:ext cx="47172" cy="53331"/>
              </a:xfrm>
              <a:custGeom>
                <a:avLst/>
                <a:gdLst/>
                <a:ahLst/>
                <a:cxnLst/>
                <a:rect l="l" t="t" r="r" b="b"/>
                <a:pathLst>
                  <a:path w="47172" h="53331" extrusionOk="0">
                    <a:moveTo>
                      <a:pt x="14380" y="0"/>
                    </a:moveTo>
                    <a:cubicBezTo>
                      <a:pt x="2152" y="0"/>
                      <a:pt x="-3471" y="14466"/>
                      <a:pt x="2241" y="23932"/>
                    </a:cubicBezTo>
                    <a:cubicBezTo>
                      <a:pt x="3223" y="25539"/>
                      <a:pt x="4383" y="27236"/>
                      <a:pt x="5722" y="28843"/>
                    </a:cubicBezTo>
                    <a:cubicBezTo>
                      <a:pt x="5365" y="31879"/>
                      <a:pt x="5990" y="35183"/>
                      <a:pt x="7150" y="38130"/>
                    </a:cubicBezTo>
                    <a:cubicBezTo>
                      <a:pt x="11167" y="48042"/>
                      <a:pt x="20092" y="52596"/>
                      <a:pt x="30356" y="53310"/>
                    </a:cubicBezTo>
                    <a:cubicBezTo>
                      <a:pt x="35443" y="53667"/>
                      <a:pt x="40799" y="49470"/>
                      <a:pt x="42941" y="45184"/>
                    </a:cubicBezTo>
                    <a:cubicBezTo>
                      <a:pt x="44547" y="42059"/>
                      <a:pt x="45440" y="38755"/>
                      <a:pt x="45797" y="35540"/>
                    </a:cubicBezTo>
                    <a:cubicBezTo>
                      <a:pt x="47225" y="32236"/>
                      <a:pt x="47671" y="28396"/>
                      <a:pt x="46511" y="25271"/>
                    </a:cubicBezTo>
                    <a:cubicBezTo>
                      <a:pt x="45797" y="23485"/>
                      <a:pt x="44904" y="21967"/>
                      <a:pt x="43923" y="20628"/>
                    </a:cubicBezTo>
                    <a:cubicBezTo>
                      <a:pt x="39371" y="8930"/>
                      <a:pt x="28036" y="0"/>
                      <a:pt x="143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2" name="Google Shape;2702;p50"/>
              <p:cNvSpPr/>
              <p:nvPr/>
            </p:nvSpPr>
            <p:spPr>
              <a:xfrm>
                <a:off x="8263161" y="245017"/>
                <a:ext cx="37885" cy="41654"/>
              </a:xfrm>
              <a:custGeom>
                <a:avLst/>
                <a:gdLst/>
                <a:ahLst/>
                <a:cxnLst/>
                <a:rect l="l" t="t" r="r" b="b"/>
                <a:pathLst>
                  <a:path w="37885" h="41654" extrusionOk="0">
                    <a:moveTo>
                      <a:pt x="4550" y="3228"/>
                    </a:moveTo>
                    <a:cubicBezTo>
                      <a:pt x="2854" y="4031"/>
                      <a:pt x="1337" y="5639"/>
                      <a:pt x="1069" y="7425"/>
                    </a:cubicBezTo>
                    <a:cubicBezTo>
                      <a:pt x="1069" y="7692"/>
                      <a:pt x="1069" y="7871"/>
                      <a:pt x="1069" y="8139"/>
                    </a:cubicBezTo>
                    <a:cubicBezTo>
                      <a:pt x="-92" y="10996"/>
                      <a:pt x="-270" y="14122"/>
                      <a:pt x="354" y="17515"/>
                    </a:cubicBezTo>
                    <a:cubicBezTo>
                      <a:pt x="801" y="19747"/>
                      <a:pt x="1158" y="21891"/>
                      <a:pt x="1872" y="24034"/>
                    </a:cubicBezTo>
                    <a:cubicBezTo>
                      <a:pt x="3479" y="28231"/>
                      <a:pt x="6245" y="30999"/>
                      <a:pt x="9637" y="32785"/>
                    </a:cubicBezTo>
                    <a:cubicBezTo>
                      <a:pt x="10351" y="33588"/>
                      <a:pt x="10975" y="34392"/>
                      <a:pt x="11690" y="35196"/>
                    </a:cubicBezTo>
                    <a:cubicBezTo>
                      <a:pt x="16331" y="41089"/>
                      <a:pt x="24810" y="44036"/>
                      <a:pt x="31504" y="39303"/>
                    </a:cubicBezTo>
                    <a:cubicBezTo>
                      <a:pt x="37751" y="34749"/>
                      <a:pt x="39983" y="26177"/>
                      <a:pt x="35609" y="19480"/>
                    </a:cubicBezTo>
                    <a:cubicBezTo>
                      <a:pt x="34717" y="18229"/>
                      <a:pt x="33914" y="16890"/>
                      <a:pt x="33021" y="15640"/>
                    </a:cubicBezTo>
                    <a:cubicBezTo>
                      <a:pt x="32307" y="12157"/>
                      <a:pt x="30790" y="8853"/>
                      <a:pt x="28113" y="6889"/>
                    </a:cubicBezTo>
                    <a:cubicBezTo>
                      <a:pt x="25167" y="4746"/>
                      <a:pt x="22311" y="3049"/>
                      <a:pt x="19098" y="1442"/>
                    </a:cubicBezTo>
                    <a:cubicBezTo>
                      <a:pt x="14546" y="-969"/>
                      <a:pt x="8566" y="-344"/>
                      <a:pt x="4550" y="32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03" name="Google Shape;2703;p50"/>
            <p:cNvGrpSpPr/>
            <p:nvPr/>
          </p:nvGrpSpPr>
          <p:grpSpPr>
            <a:xfrm>
              <a:off x="5616116" y="900934"/>
              <a:ext cx="223040" cy="271285"/>
              <a:chOff x="5616116" y="900934"/>
              <a:chExt cx="223040" cy="271285"/>
            </a:xfrm>
          </p:grpSpPr>
          <p:grpSp>
            <p:nvGrpSpPr>
              <p:cNvPr id="2704" name="Google Shape;2704;p50"/>
              <p:cNvGrpSpPr/>
              <p:nvPr/>
            </p:nvGrpSpPr>
            <p:grpSpPr>
              <a:xfrm>
                <a:off x="5616116" y="1000300"/>
                <a:ext cx="51225" cy="58681"/>
                <a:chOff x="5616116" y="1000300"/>
                <a:chExt cx="51225" cy="58681"/>
              </a:xfrm>
            </p:grpSpPr>
            <p:sp>
              <p:nvSpPr>
                <p:cNvPr id="2705" name="Google Shape;2705;p50"/>
                <p:cNvSpPr/>
                <p:nvPr/>
              </p:nvSpPr>
              <p:spPr>
                <a:xfrm>
                  <a:off x="5616116" y="1000300"/>
                  <a:ext cx="51225" cy="58681"/>
                </a:xfrm>
                <a:custGeom>
                  <a:avLst/>
                  <a:gdLst/>
                  <a:ahLst/>
                  <a:cxnLst/>
                  <a:rect l="l" t="t" r="r" b="b"/>
                  <a:pathLst>
                    <a:path w="51225" h="58681" extrusionOk="0">
                      <a:moveTo>
                        <a:pt x="49326" y="13933"/>
                      </a:moveTo>
                      <a:cubicBezTo>
                        <a:pt x="45666" y="4111"/>
                        <a:pt x="36652" y="-2051"/>
                        <a:pt x="25942" y="628"/>
                      </a:cubicBezTo>
                      <a:cubicBezTo>
                        <a:pt x="10679" y="4468"/>
                        <a:pt x="-924" y="19381"/>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599"/>
                        <a:pt x="56199" y="32239"/>
                        <a:pt x="49326" y="13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6" name="Google Shape;2706;p50"/>
                <p:cNvSpPr/>
                <p:nvPr/>
              </p:nvSpPr>
              <p:spPr>
                <a:xfrm>
                  <a:off x="5652679" y="1031557"/>
                  <a:ext cx="89" cy="625"/>
                </a:xfrm>
                <a:custGeom>
                  <a:avLst/>
                  <a:gdLst/>
                  <a:ahLst/>
                  <a:cxnLst/>
                  <a:rect l="l" t="t" r="r" b="b"/>
                  <a:pathLst>
                    <a:path w="89" h="625" extrusionOk="0">
                      <a:moveTo>
                        <a:pt x="89" y="625"/>
                      </a:moveTo>
                      <a:cubicBezTo>
                        <a:pt x="89" y="536"/>
                        <a:pt x="89" y="268"/>
                        <a:pt x="0" y="0"/>
                      </a:cubicBezTo>
                      <a:cubicBezTo>
                        <a:pt x="0" y="0"/>
                        <a:pt x="0" y="89"/>
                        <a:pt x="0" y="89"/>
                      </a:cubicBezTo>
                      <a:cubicBezTo>
                        <a:pt x="0" y="357"/>
                        <a:pt x="89" y="447"/>
                        <a:pt x="89" y="625"/>
                      </a:cubicBezTo>
                      <a:cubicBezTo>
                        <a:pt x="89" y="625"/>
                        <a:pt x="89" y="625"/>
                        <a:pt x="89" y="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707" name="Google Shape;2707;p50"/>
              <p:cNvSpPr/>
              <p:nvPr/>
            </p:nvSpPr>
            <p:spPr>
              <a:xfrm>
                <a:off x="5688945" y="900934"/>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3" y="71062"/>
                      <a:pt x="76193" y="62489"/>
                    </a:cubicBezTo>
                    <a:cubicBezTo>
                      <a:pt x="83244" y="50166"/>
                      <a:pt x="87082" y="33825"/>
                      <a:pt x="82708" y="20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8" name="Google Shape;2708;p50"/>
              <p:cNvSpPr/>
              <p:nvPr/>
            </p:nvSpPr>
            <p:spPr>
              <a:xfrm>
                <a:off x="5693027" y="1026608"/>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4" y="26202"/>
                      <a:pt x="75056" y="22630"/>
                      <a:pt x="76573" y="18880"/>
                    </a:cubicBezTo>
                    <a:cubicBezTo>
                      <a:pt x="79429" y="11914"/>
                      <a:pt x="73450" y="4324"/>
                      <a:pt x="67202" y="22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09" name="Google Shape;2709;p50"/>
              <p:cNvSpPr/>
              <p:nvPr/>
            </p:nvSpPr>
            <p:spPr>
              <a:xfrm>
                <a:off x="5778225" y="978040"/>
                <a:ext cx="41547" cy="33260"/>
              </a:xfrm>
              <a:custGeom>
                <a:avLst/>
                <a:gdLst/>
                <a:ahLst/>
                <a:cxnLst/>
                <a:rect l="l" t="t" r="r" b="b"/>
                <a:pathLst>
                  <a:path w="41547" h="33260" extrusionOk="0">
                    <a:moveTo>
                      <a:pt x="27970" y="28"/>
                    </a:moveTo>
                    <a:cubicBezTo>
                      <a:pt x="22525" y="475"/>
                      <a:pt x="17795" y="1457"/>
                      <a:pt x="12796" y="3689"/>
                    </a:cubicBezTo>
                    <a:cubicBezTo>
                      <a:pt x="11725" y="4225"/>
                      <a:pt x="10743" y="4761"/>
                      <a:pt x="9851" y="5297"/>
                    </a:cubicBezTo>
                    <a:cubicBezTo>
                      <a:pt x="8334" y="5565"/>
                      <a:pt x="6727" y="6100"/>
                      <a:pt x="5299" y="7261"/>
                    </a:cubicBezTo>
                    <a:cubicBezTo>
                      <a:pt x="2800" y="9226"/>
                      <a:pt x="1015" y="12530"/>
                      <a:pt x="926" y="15834"/>
                    </a:cubicBezTo>
                    <a:cubicBezTo>
                      <a:pt x="926" y="15923"/>
                      <a:pt x="836" y="16012"/>
                      <a:pt x="836" y="16012"/>
                    </a:cubicBezTo>
                    <a:cubicBezTo>
                      <a:pt x="-3269" y="26281"/>
                      <a:pt x="8601" y="35211"/>
                      <a:pt x="17705" y="32889"/>
                    </a:cubicBezTo>
                    <a:cubicBezTo>
                      <a:pt x="18419" y="32711"/>
                      <a:pt x="19044" y="32354"/>
                      <a:pt x="19669" y="32086"/>
                    </a:cubicBezTo>
                    <a:cubicBezTo>
                      <a:pt x="20115" y="32086"/>
                      <a:pt x="20472" y="32175"/>
                      <a:pt x="20918" y="32086"/>
                    </a:cubicBezTo>
                    <a:cubicBezTo>
                      <a:pt x="30379" y="31639"/>
                      <a:pt x="38055" y="26014"/>
                      <a:pt x="41000" y="16995"/>
                    </a:cubicBezTo>
                    <a:cubicBezTo>
                      <a:pt x="43589" y="9315"/>
                      <a:pt x="36627" y="-597"/>
                      <a:pt x="27970" y="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10" name="Google Shape;2710;p50"/>
              <p:cNvSpPr/>
              <p:nvPr/>
            </p:nvSpPr>
            <p:spPr>
              <a:xfrm>
                <a:off x="5698230" y="1104718"/>
                <a:ext cx="76576" cy="67501"/>
              </a:xfrm>
              <a:custGeom>
                <a:avLst/>
                <a:gdLst/>
                <a:ahLst/>
                <a:cxnLst/>
                <a:rect l="l" t="t" r="r" b="b"/>
                <a:pathLst>
                  <a:path w="76576" h="67501" extrusionOk="0">
                    <a:moveTo>
                      <a:pt x="67711" y="4527"/>
                    </a:moveTo>
                    <a:cubicBezTo>
                      <a:pt x="64855" y="2831"/>
                      <a:pt x="61642" y="1938"/>
                      <a:pt x="58428" y="1313"/>
                    </a:cubicBezTo>
                    <a:cubicBezTo>
                      <a:pt x="55126" y="63"/>
                      <a:pt x="51378" y="-295"/>
                      <a:pt x="47986" y="241"/>
                    </a:cubicBezTo>
                    <a:cubicBezTo>
                      <a:pt x="28350" y="3634"/>
                      <a:pt x="10767" y="16850"/>
                      <a:pt x="2110" y="34799"/>
                    </a:cubicBezTo>
                    <a:cubicBezTo>
                      <a:pt x="-2264" y="43997"/>
                      <a:pt x="414" y="53998"/>
                      <a:pt x="7822" y="58999"/>
                    </a:cubicBezTo>
                    <a:cubicBezTo>
                      <a:pt x="8893" y="61320"/>
                      <a:pt x="10589" y="63374"/>
                      <a:pt x="12820" y="64803"/>
                    </a:cubicBezTo>
                    <a:cubicBezTo>
                      <a:pt x="25405" y="72393"/>
                      <a:pt x="42631" y="62481"/>
                      <a:pt x="51913" y="53462"/>
                    </a:cubicBezTo>
                    <a:cubicBezTo>
                      <a:pt x="52359" y="53016"/>
                      <a:pt x="52627" y="52480"/>
                      <a:pt x="53073" y="52033"/>
                    </a:cubicBezTo>
                    <a:cubicBezTo>
                      <a:pt x="61642" y="46318"/>
                      <a:pt x="68960" y="38639"/>
                      <a:pt x="74137" y="29352"/>
                    </a:cubicBezTo>
                    <a:cubicBezTo>
                      <a:pt x="79046" y="20779"/>
                      <a:pt x="76368" y="9528"/>
                      <a:pt x="67711" y="45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11" name="Google Shape;2711;p50"/>
              <p:cNvSpPr/>
              <p:nvPr/>
            </p:nvSpPr>
            <p:spPr>
              <a:xfrm>
                <a:off x="5808612" y="1048389"/>
                <a:ext cx="30544" cy="31030"/>
              </a:xfrm>
              <a:custGeom>
                <a:avLst/>
                <a:gdLst/>
                <a:ahLst/>
                <a:cxnLst/>
                <a:rect l="l" t="t" r="r" b="b"/>
                <a:pathLst>
                  <a:path w="30544" h="31030" extrusionOk="0">
                    <a:moveTo>
                      <a:pt x="28463" y="8081"/>
                    </a:moveTo>
                    <a:cubicBezTo>
                      <a:pt x="28285" y="7724"/>
                      <a:pt x="28017" y="7367"/>
                      <a:pt x="27839" y="7099"/>
                    </a:cubicBezTo>
                    <a:cubicBezTo>
                      <a:pt x="22216" y="-2366"/>
                      <a:pt x="8292" y="-2366"/>
                      <a:pt x="2669" y="7099"/>
                    </a:cubicBezTo>
                    <a:cubicBezTo>
                      <a:pt x="2491" y="7456"/>
                      <a:pt x="2312" y="7813"/>
                      <a:pt x="2045" y="8081"/>
                    </a:cubicBezTo>
                    <a:cubicBezTo>
                      <a:pt x="-3846" y="18083"/>
                      <a:pt x="3740" y="31031"/>
                      <a:pt x="15254" y="31031"/>
                    </a:cubicBezTo>
                    <a:cubicBezTo>
                      <a:pt x="26768" y="31031"/>
                      <a:pt x="34443" y="18083"/>
                      <a:pt x="28463" y="80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7">
  <p:cSld name="TITLE_ONLY_6">
    <p:bg>
      <p:bgPr>
        <a:blipFill>
          <a:blip r:embed="rId2">
            <a:alphaModFix/>
          </a:blip>
          <a:stretch>
            <a:fillRect/>
          </a:stretch>
        </a:blipFill>
        <a:effectLst/>
      </p:bgPr>
    </p:bg>
    <p:spTree>
      <p:nvGrpSpPr>
        <p:cNvPr id="1" name="Shape 2712"/>
        <p:cNvGrpSpPr/>
        <p:nvPr/>
      </p:nvGrpSpPr>
      <p:grpSpPr>
        <a:xfrm>
          <a:off x="0" y="0"/>
          <a:ext cx="0" cy="0"/>
          <a:chOff x="0" y="0"/>
          <a:chExt cx="0" cy="0"/>
        </a:xfrm>
      </p:grpSpPr>
      <p:sp>
        <p:nvSpPr>
          <p:cNvPr id="2713" name="Google Shape;2713;p51"/>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4" name="Google Shape;2714;p51"/>
          <p:cNvSpPr/>
          <p:nvPr/>
        </p:nvSpPr>
        <p:spPr>
          <a:xfrm rot="-7740981">
            <a:off x="4878407" y="-1241384"/>
            <a:ext cx="870158" cy="2482774"/>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715" name="Google Shape;2715;p51"/>
          <p:cNvGrpSpPr/>
          <p:nvPr/>
        </p:nvGrpSpPr>
        <p:grpSpPr>
          <a:xfrm>
            <a:off x="8260171" y="245189"/>
            <a:ext cx="764396" cy="956832"/>
            <a:chOff x="9702546" y="2549693"/>
            <a:chExt cx="1052743" cy="1317769"/>
          </a:xfrm>
        </p:grpSpPr>
        <p:sp>
          <p:nvSpPr>
            <p:cNvPr id="2716" name="Google Shape;2716;p51"/>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17" name="Google Shape;2717;p51"/>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18" name="Google Shape;2718;p51"/>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19" name="Google Shape;2719;p51"/>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0" name="Google Shape;2720;p51"/>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1" name="Google Shape;2721;p51"/>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2" name="Google Shape;2722;p51"/>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3" name="Google Shape;2723;p51"/>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4" name="Google Shape;2724;p51"/>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5" name="Google Shape;2725;p51"/>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6" name="Google Shape;2726;p51"/>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27" name="Google Shape;2727;p51"/>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28" name="Google Shape;2728;p51"/>
          <p:cNvGrpSpPr/>
          <p:nvPr/>
        </p:nvGrpSpPr>
        <p:grpSpPr>
          <a:xfrm>
            <a:off x="8505169" y="4048418"/>
            <a:ext cx="395768" cy="550997"/>
            <a:chOff x="3594258" y="163138"/>
            <a:chExt cx="545060" cy="758845"/>
          </a:xfrm>
        </p:grpSpPr>
        <p:grpSp>
          <p:nvGrpSpPr>
            <p:cNvPr id="2729" name="Google Shape;2729;p51"/>
            <p:cNvGrpSpPr/>
            <p:nvPr/>
          </p:nvGrpSpPr>
          <p:grpSpPr>
            <a:xfrm>
              <a:off x="3617910" y="518450"/>
              <a:ext cx="260999" cy="403533"/>
              <a:chOff x="3617910" y="518450"/>
              <a:chExt cx="260999" cy="403533"/>
            </a:xfrm>
          </p:grpSpPr>
          <p:sp>
            <p:nvSpPr>
              <p:cNvPr id="2730" name="Google Shape;2730;p51"/>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1" name="Google Shape;2731;p51"/>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2" name="Google Shape;2732;p51"/>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3" name="Google Shape;2733;p51"/>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34" name="Google Shape;2734;p51"/>
            <p:cNvGrpSpPr/>
            <p:nvPr/>
          </p:nvGrpSpPr>
          <p:grpSpPr>
            <a:xfrm>
              <a:off x="3878351" y="317086"/>
              <a:ext cx="260967" cy="403549"/>
              <a:chOff x="3878351" y="317086"/>
              <a:chExt cx="260967" cy="403549"/>
            </a:xfrm>
          </p:grpSpPr>
          <p:sp>
            <p:nvSpPr>
              <p:cNvPr id="2735" name="Google Shape;2735;p51"/>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6" name="Google Shape;2736;p51"/>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7" name="Google Shape;2737;p51"/>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38" name="Google Shape;2738;p51"/>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39" name="Google Shape;2739;p51"/>
            <p:cNvGrpSpPr/>
            <p:nvPr/>
          </p:nvGrpSpPr>
          <p:grpSpPr>
            <a:xfrm>
              <a:off x="3594258" y="163138"/>
              <a:ext cx="260999" cy="403622"/>
              <a:chOff x="3594258" y="163138"/>
              <a:chExt cx="260999" cy="403622"/>
            </a:xfrm>
          </p:grpSpPr>
          <p:sp>
            <p:nvSpPr>
              <p:cNvPr id="2740" name="Google Shape;2740;p51"/>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41" name="Google Shape;2741;p51"/>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42" name="Google Shape;2742;p51"/>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43" name="Google Shape;2743;p51"/>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744" name="Google Shape;2744;p51"/>
          <p:cNvGrpSpPr/>
          <p:nvPr/>
        </p:nvGrpSpPr>
        <p:grpSpPr>
          <a:xfrm>
            <a:off x="8035001" y="4256423"/>
            <a:ext cx="1519137" cy="1205978"/>
            <a:chOff x="2942485" y="-56344"/>
            <a:chExt cx="2092187" cy="1660898"/>
          </a:xfrm>
        </p:grpSpPr>
        <p:grpSp>
          <p:nvGrpSpPr>
            <p:cNvPr id="2745" name="Google Shape;2745;p51"/>
            <p:cNvGrpSpPr/>
            <p:nvPr/>
          </p:nvGrpSpPr>
          <p:grpSpPr>
            <a:xfrm>
              <a:off x="2942485" y="-56344"/>
              <a:ext cx="1873186" cy="790648"/>
              <a:chOff x="2942485" y="-56344"/>
              <a:chExt cx="1873186" cy="790648"/>
            </a:xfrm>
          </p:grpSpPr>
          <p:sp>
            <p:nvSpPr>
              <p:cNvPr id="2746" name="Google Shape;2746;p51"/>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47" name="Google Shape;2747;p51"/>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48" name="Google Shape;2748;p51"/>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49" name="Google Shape;2749;p51"/>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nvGrpSpPr>
            <p:cNvPr id="2750" name="Google Shape;2750;p51"/>
            <p:cNvGrpSpPr/>
            <p:nvPr/>
          </p:nvGrpSpPr>
          <p:grpSpPr>
            <a:xfrm>
              <a:off x="4098733" y="86390"/>
              <a:ext cx="857413" cy="1518164"/>
              <a:chOff x="4098733" y="86390"/>
              <a:chExt cx="857413" cy="1518164"/>
            </a:xfrm>
          </p:grpSpPr>
          <p:sp>
            <p:nvSpPr>
              <p:cNvPr id="2751" name="Google Shape;2751;p51"/>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2" name="Google Shape;2752;p51"/>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3" name="Google Shape;2753;p51"/>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4" name="Google Shape;2754;p51"/>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nvGrpSpPr>
            <p:cNvPr id="2755" name="Google Shape;2755;p51"/>
            <p:cNvGrpSpPr/>
            <p:nvPr/>
          </p:nvGrpSpPr>
          <p:grpSpPr>
            <a:xfrm>
              <a:off x="3310709" y="-34564"/>
              <a:ext cx="1723963" cy="1391012"/>
              <a:chOff x="3310709" y="-34564"/>
              <a:chExt cx="1723963" cy="1391012"/>
            </a:xfrm>
          </p:grpSpPr>
          <p:sp>
            <p:nvSpPr>
              <p:cNvPr id="2756" name="Google Shape;2756;p51"/>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7" name="Google Shape;2757;p51"/>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8" name="Google Shape;2758;p51"/>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2759" name="Google Shape;2759;p51"/>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grpSp>
        <p:nvGrpSpPr>
          <p:cNvPr id="2760" name="Google Shape;2760;p51"/>
          <p:cNvGrpSpPr/>
          <p:nvPr/>
        </p:nvGrpSpPr>
        <p:grpSpPr>
          <a:xfrm>
            <a:off x="-307040" y="4316801"/>
            <a:ext cx="1376402" cy="1512489"/>
            <a:chOff x="-124520" y="1013297"/>
            <a:chExt cx="1895610" cy="2083031"/>
          </a:xfrm>
        </p:grpSpPr>
        <p:sp>
          <p:nvSpPr>
            <p:cNvPr id="2761" name="Google Shape;2761;p51"/>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2" name="Google Shape;2762;p51"/>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3" name="Google Shape;2763;p51"/>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4" name="Google Shape;2764;p51"/>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5" name="Google Shape;2765;p51"/>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6" name="Google Shape;2766;p51"/>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67" name="Google Shape;2767;p51"/>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768" name="Google Shape;2768;p51"/>
          <p:cNvGrpSpPr/>
          <p:nvPr/>
        </p:nvGrpSpPr>
        <p:grpSpPr>
          <a:xfrm>
            <a:off x="-55722" y="4640355"/>
            <a:ext cx="1125102" cy="997144"/>
            <a:chOff x="163698" y="1355357"/>
            <a:chExt cx="1549514" cy="1373288"/>
          </a:xfrm>
        </p:grpSpPr>
        <p:sp>
          <p:nvSpPr>
            <p:cNvPr id="2769" name="Google Shape;2769;p51"/>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0" name="Google Shape;2770;p51"/>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2">
  <p:cSld name="TITLE_ONLY_7_1">
    <p:bg>
      <p:bgPr>
        <a:solidFill>
          <a:schemeClr val="dk2"/>
        </a:solidFill>
        <a:effectLst/>
      </p:bgPr>
    </p:bg>
    <p:spTree>
      <p:nvGrpSpPr>
        <p:cNvPr id="1" name="Shape 2771"/>
        <p:cNvGrpSpPr/>
        <p:nvPr/>
      </p:nvGrpSpPr>
      <p:grpSpPr>
        <a:xfrm>
          <a:off x="0" y="0"/>
          <a:ext cx="0" cy="0"/>
          <a:chOff x="0" y="0"/>
          <a:chExt cx="0" cy="0"/>
        </a:xfrm>
      </p:grpSpPr>
      <p:sp>
        <p:nvSpPr>
          <p:cNvPr id="2772" name="Google Shape;2772;p52"/>
          <p:cNvSpPr/>
          <p:nvPr/>
        </p:nvSpPr>
        <p:spPr>
          <a:xfrm rot="10800000" flipH="1">
            <a:off x="1281100" y="1656150"/>
            <a:ext cx="6581700" cy="18312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2"/>
          <p:cNvSpPr txBox="1">
            <a:spLocks noGrp="1"/>
          </p:cNvSpPr>
          <p:nvPr>
            <p:ph type="title"/>
          </p:nvPr>
        </p:nvSpPr>
        <p:spPr>
          <a:xfrm>
            <a:off x="2211750" y="1888050"/>
            <a:ext cx="4720500" cy="13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Overpass ExtraBold"/>
              <a:buNone/>
              <a:defRPr sz="4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74" name="Google Shape;2774;p52"/>
          <p:cNvSpPr/>
          <p:nvPr/>
        </p:nvSpPr>
        <p:spPr>
          <a:xfrm flipH="1">
            <a:off x="5162401" y="3522050"/>
            <a:ext cx="3981599" cy="1621434"/>
          </a:xfrm>
          <a:custGeom>
            <a:avLst/>
            <a:gdLst/>
            <a:ahLst/>
            <a:cxnLst/>
            <a:rect l="l" t="t" r="r" b="b"/>
            <a:pathLst>
              <a:path w="75721" h="30836" extrusionOk="0">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2"/>
          <p:cNvSpPr/>
          <p:nvPr/>
        </p:nvSpPr>
        <p:spPr>
          <a:xfrm rot="6518708">
            <a:off x="6753681" y="4334129"/>
            <a:ext cx="885384" cy="897084"/>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3">
  <p:cSld name="TITLE_ONLY_7_1_1">
    <p:bg>
      <p:bgPr>
        <a:solidFill>
          <a:schemeClr val="dk2"/>
        </a:solidFill>
        <a:effectLst/>
      </p:bgPr>
    </p:bg>
    <p:spTree>
      <p:nvGrpSpPr>
        <p:cNvPr id="1" name="Shape 2776"/>
        <p:cNvGrpSpPr/>
        <p:nvPr/>
      </p:nvGrpSpPr>
      <p:grpSpPr>
        <a:xfrm>
          <a:off x="0" y="0"/>
          <a:ext cx="0" cy="0"/>
          <a:chOff x="0" y="0"/>
          <a:chExt cx="0" cy="0"/>
        </a:xfrm>
      </p:grpSpPr>
      <p:sp>
        <p:nvSpPr>
          <p:cNvPr id="2777" name="Google Shape;2777;p53"/>
          <p:cNvSpPr/>
          <p:nvPr/>
        </p:nvSpPr>
        <p:spPr>
          <a:xfrm>
            <a:off x="0" y="2706145"/>
            <a:ext cx="5985177" cy="2437355"/>
          </a:xfrm>
          <a:custGeom>
            <a:avLst/>
            <a:gdLst/>
            <a:ahLst/>
            <a:cxnLst/>
            <a:rect l="l" t="t" r="r" b="b"/>
            <a:pathLst>
              <a:path w="75721" h="30836" extrusionOk="0">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txBox="1">
            <a:spLocks noGrp="1"/>
          </p:cNvSpPr>
          <p:nvPr>
            <p:ph type="title"/>
          </p:nvPr>
        </p:nvSpPr>
        <p:spPr>
          <a:xfrm>
            <a:off x="713225" y="1201500"/>
            <a:ext cx="3819900" cy="2740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45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79" name="Google Shape;2779;p53"/>
          <p:cNvGrpSpPr/>
          <p:nvPr/>
        </p:nvGrpSpPr>
        <p:grpSpPr>
          <a:xfrm rot="4799820">
            <a:off x="83165" y="-42900"/>
            <a:ext cx="1189677" cy="1013401"/>
            <a:chOff x="2048125" y="3456125"/>
            <a:chExt cx="1189675" cy="1013400"/>
          </a:xfrm>
        </p:grpSpPr>
        <p:sp>
          <p:nvSpPr>
            <p:cNvPr id="2780" name="Google Shape;2780;p53"/>
            <p:cNvSpPr/>
            <p:nvPr/>
          </p:nvSpPr>
          <p:spPr>
            <a:xfrm>
              <a:off x="2763575" y="3456125"/>
              <a:ext cx="223775" cy="455250"/>
            </a:xfrm>
            <a:custGeom>
              <a:avLst/>
              <a:gdLst/>
              <a:ahLst/>
              <a:cxnLst/>
              <a:rect l="l" t="t" r="r" b="b"/>
              <a:pathLst>
                <a:path w="8951" h="18210" extrusionOk="0">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2805600" y="3859725"/>
              <a:ext cx="432200" cy="245025"/>
            </a:xfrm>
            <a:custGeom>
              <a:avLst/>
              <a:gdLst/>
              <a:ahLst/>
              <a:cxnLst/>
              <a:rect l="l" t="t" r="r" b="b"/>
              <a:pathLst>
                <a:path w="17288" h="9801" extrusionOk="0">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2557400" y="3662925"/>
              <a:ext cx="166675" cy="355825"/>
            </a:xfrm>
            <a:custGeom>
              <a:avLst/>
              <a:gdLst/>
              <a:ahLst/>
              <a:cxnLst/>
              <a:rect l="l" t="t" r="r" b="b"/>
              <a:pathLst>
                <a:path w="6667" h="14233" extrusionOk="0">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a:off x="2438225" y="3867275"/>
              <a:ext cx="151800" cy="330900"/>
            </a:xfrm>
            <a:custGeom>
              <a:avLst/>
              <a:gdLst/>
              <a:ahLst/>
              <a:cxnLst/>
              <a:rect l="l" t="t" r="r" b="b"/>
              <a:pathLst>
                <a:path w="6072" h="13236" extrusionOk="0">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a:off x="2601000" y="4185575"/>
              <a:ext cx="349250" cy="171175"/>
            </a:xfrm>
            <a:custGeom>
              <a:avLst/>
              <a:gdLst/>
              <a:ahLst/>
              <a:cxnLst/>
              <a:rect l="l" t="t" r="r" b="b"/>
              <a:pathLst>
                <a:path w="13970" h="6847" extrusionOk="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2199750" y="4025400"/>
              <a:ext cx="176125" cy="345550"/>
            </a:xfrm>
            <a:custGeom>
              <a:avLst/>
              <a:gdLst/>
              <a:ahLst/>
              <a:cxnLst/>
              <a:rect l="l" t="t" r="r" b="b"/>
              <a:pathLst>
                <a:path w="7045" h="13822" extrusionOk="0">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a:off x="2048125" y="3612275"/>
              <a:ext cx="948325" cy="857250"/>
            </a:xfrm>
            <a:custGeom>
              <a:avLst/>
              <a:gdLst/>
              <a:ahLst/>
              <a:cxnLst/>
              <a:rect l="l" t="t" r="r" b="b"/>
              <a:pathLst>
                <a:path w="37933" h="34290" extrusionOk="0">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53"/>
          <p:cNvGrpSpPr/>
          <p:nvPr/>
        </p:nvGrpSpPr>
        <p:grpSpPr>
          <a:xfrm rot="10800000">
            <a:off x="1793740" y="6"/>
            <a:ext cx="1176337" cy="320717"/>
            <a:chOff x="3714100" y="2257375"/>
            <a:chExt cx="1331150" cy="362925"/>
          </a:xfrm>
        </p:grpSpPr>
        <p:sp>
          <p:nvSpPr>
            <p:cNvPr id="2788" name="Google Shape;2788;p53"/>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3"/>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3"/>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3"/>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8">
  <p:cSld name="TITLE_ONLY_2_2">
    <p:bg>
      <p:bgPr>
        <a:blipFill>
          <a:blip r:embed="rId2">
            <a:alphaModFix/>
          </a:blip>
          <a:stretch>
            <a:fillRect/>
          </a:stretch>
        </a:blipFill>
        <a:effectLst/>
      </p:bgPr>
    </p:bg>
    <p:spTree>
      <p:nvGrpSpPr>
        <p:cNvPr id="1" name="Shape 2812"/>
        <p:cNvGrpSpPr/>
        <p:nvPr/>
      </p:nvGrpSpPr>
      <p:grpSpPr>
        <a:xfrm>
          <a:off x="0" y="0"/>
          <a:ext cx="0" cy="0"/>
          <a:chOff x="0" y="0"/>
          <a:chExt cx="0" cy="0"/>
        </a:xfrm>
      </p:grpSpPr>
      <p:sp>
        <p:nvSpPr>
          <p:cNvPr id="2813" name="Google Shape;2813;p5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14" name="Google Shape;2814;p54"/>
          <p:cNvGrpSpPr/>
          <p:nvPr/>
        </p:nvGrpSpPr>
        <p:grpSpPr>
          <a:xfrm>
            <a:off x="4416550" y="4470150"/>
            <a:ext cx="685425" cy="907250"/>
            <a:chOff x="1112850" y="3574850"/>
            <a:chExt cx="685425" cy="907250"/>
          </a:xfrm>
        </p:grpSpPr>
        <p:sp>
          <p:nvSpPr>
            <p:cNvPr id="2815" name="Google Shape;2815;p54"/>
            <p:cNvSpPr/>
            <p:nvPr/>
          </p:nvSpPr>
          <p:spPr>
            <a:xfrm>
              <a:off x="1112850" y="4004750"/>
              <a:ext cx="273200" cy="477350"/>
            </a:xfrm>
            <a:custGeom>
              <a:avLst/>
              <a:gdLst/>
              <a:ahLst/>
              <a:cxnLst/>
              <a:rect l="l" t="t" r="r" b="b"/>
              <a:pathLst>
                <a:path w="10928" h="19094" extrusionOk="0">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1308350" y="3574850"/>
              <a:ext cx="80875" cy="259000"/>
            </a:xfrm>
            <a:custGeom>
              <a:avLst/>
              <a:gdLst/>
              <a:ahLst/>
              <a:cxnLst/>
              <a:rect l="l" t="t" r="r" b="b"/>
              <a:pathLst>
                <a:path w="3235" h="10360" extrusionOk="0">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1493625" y="3680675"/>
              <a:ext cx="200125" cy="199350"/>
            </a:xfrm>
            <a:custGeom>
              <a:avLst/>
              <a:gdLst/>
              <a:ahLst/>
              <a:cxnLst/>
              <a:rect l="l" t="t" r="r" b="b"/>
              <a:pathLst>
                <a:path w="8005" h="7974" extrusionOk="0">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1161425" y="3611400"/>
              <a:ext cx="254250" cy="350050"/>
            </a:xfrm>
            <a:custGeom>
              <a:avLst/>
              <a:gdLst/>
              <a:ahLst/>
              <a:cxnLst/>
              <a:rect l="l" t="t" r="r" b="b"/>
              <a:pathLst>
                <a:path w="10170" h="14002" extrusionOk="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1402250" y="3764200"/>
              <a:ext cx="396025" cy="247675"/>
            </a:xfrm>
            <a:custGeom>
              <a:avLst/>
              <a:gdLst/>
              <a:ahLst/>
              <a:cxnLst/>
              <a:rect l="l" t="t" r="r" b="b"/>
              <a:pathLst>
                <a:path w="15841" h="9907" extrusionOk="0">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1366950" y="3608050"/>
              <a:ext cx="287300" cy="392800"/>
            </a:xfrm>
            <a:custGeom>
              <a:avLst/>
              <a:gdLst/>
              <a:ahLst/>
              <a:cxnLst/>
              <a:rect l="l" t="t" r="r" b="b"/>
              <a:pathLst>
                <a:path w="11492" h="15712" extrusionOk="0">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1377675" y="3821775"/>
              <a:ext cx="36300" cy="142825"/>
            </a:xfrm>
            <a:custGeom>
              <a:avLst/>
              <a:gdLst/>
              <a:ahLst/>
              <a:cxnLst/>
              <a:rect l="l" t="t" r="r" b="b"/>
              <a:pathLst>
                <a:path w="1452" h="5713" extrusionOk="0">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1398650" y="3828525"/>
              <a:ext cx="45150" cy="143050"/>
            </a:xfrm>
            <a:custGeom>
              <a:avLst/>
              <a:gdLst/>
              <a:ahLst/>
              <a:cxnLst/>
              <a:rect l="l" t="t" r="r" b="b"/>
              <a:pathLst>
                <a:path w="1806" h="5722" extrusionOk="0">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1421875" y="3836775"/>
              <a:ext cx="69100" cy="142550"/>
            </a:xfrm>
            <a:custGeom>
              <a:avLst/>
              <a:gdLst/>
              <a:ahLst/>
              <a:cxnLst/>
              <a:rect l="l" t="t" r="r" b="b"/>
              <a:pathLst>
                <a:path w="2764" h="5702" extrusionOk="0">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1271950" y="3862175"/>
              <a:ext cx="82925" cy="116900"/>
            </a:xfrm>
            <a:custGeom>
              <a:avLst/>
              <a:gdLst/>
              <a:ahLst/>
              <a:cxnLst/>
              <a:rect l="l" t="t" r="r" b="b"/>
              <a:pathLst>
                <a:path w="3317" h="4676" extrusionOk="0">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1309550" y="3837025"/>
              <a:ext cx="54575" cy="137875"/>
            </a:xfrm>
            <a:custGeom>
              <a:avLst/>
              <a:gdLst/>
              <a:ahLst/>
              <a:cxnLst/>
              <a:rect l="l" t="t" r="r" b="b"/>
              <a:pathLst>
                <a:path w="2183" h="5515" extrusionOk="0">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1339925" y="3815875"/>
              <a:ext cx="34725" cy="148650"/>
            </a:xfrm>
            <a:custGeom>
              <a:avLst/>
              <a:gdLst/>
              <a:ahLst/>
              <a:cxnLst/>
              <a:rect l="l" t="t" r="r" b="b"/>
              <a:pathLst>
                <a:path w="1389" h="5946" extrusionOk="0">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1435750" y="3868700"/>
              <a:ext cx="111975" cy="119700"/>
            </a:xfrm>
            <a:custGeom>
              <a:avLst/>
              <a:gdLst/>
              <a:ahLst/>
              <a:cxnLst/>
              <a:rect l="l" t="t" r="r" b="b"/>
              <a:pathLst>
                <a:path w="4479" h="4788" extrusionOk="0">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1447925" y="3902975"/>
              <a:ext cx="123125" cy="95150"/>
            </a:xfrm>
            <a:custGeom>
              <a:avLst/>
              <a:gdLst/>
              <a:ahLst/>
              <a:cxnLst/>
              <a:rect l="l" t="t" r="r" b="b"/>
              <a:pathLst>
                <a:path w="4925" h="3806" extrusionOk="0">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1451700" y="3937725"/>
              <a:ext cx="153550" cy="77250"/>
            </a:xfrm>
            <a:custGeom>
              <a:avLst/>
              <a:gdLst/>
              <a:ahLst/>
              <a:cxnLst/>
              <a:rect l="l" t="t" r="r" b="b"/>
              <a:pathLst>
                <a:path w="6142" h="3090" extrusionOk="0">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1320250" y="3950350"/>
              <a:ext cx="160750" cy="103350"/>
            </a:xfrm>
            <a:custGeom>
              <a:avLst/>
              <a:gdLst/>
              <a:ahLst/>
              <a:cxnLst/>
              <a:rect l="l" t="t" r="r" b="b"/>
              <a:pathLst>
                <a:path w="6430" h="4134" extrusionOk="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1206575" y="3962100"/>
              <a:ext cx="130325" cy="294750"/>
            </a:xfrm>
            <a:custGeom>
              <a:avLst/>
              <a:gdLst/>
              <a:ahLst/>
              <a:cxnLst/>
              <a:rect l="l" t="t" r="r" b="b"/>
              <a:pathLst>
                <a:path w="5213" h="11790" extrusionOk="0">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1232175" y="3975875"/>
              <a:ext cx="84675" cy="247800"/>
            </a:xfrm>
            <a:custGeom>
              <a:avLst/>
              <a:gdLst/>
              <a:ahLst/>
              <a:cxnLst/>
              <a:rect l="l" t="t" r="r" b="b"/>
              <a:pathLst>
                <a:path w="3387" h="9912" extrusionOk="0">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1262700" y="4198050"/>
              <a:ext cx="302150" cy="147600"/>
            </a:xfrm>
            <a:custGeom>
              <a:avLst/>
              <a:gdLst/>
              <a:ahLst/>
              <a:cxnLst/>
              <a:rect l="l" t="t" r="r" b="b"/>
              <a:pathLst>
                <a:path w="12086" h="5904" extrusionOk="0">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1295850" y="4216325"/>
              <a:ext cx="241025" cy="107425"/>
            </a:xfrm>
            <a:custGeom>
              <a:avLst/>
              <a:gdLst/>
              <a:ahLst/>
              <a:cxnLst/>
              <a:rect l="l" t="t" r="r" b="b"/>
              <a:pathLst>
                <a:path w="9641" h="4297" extrusionOk="0">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4"/>
          <p:cNvGrpSpPr/>
          <p:nvPr/>
        </p:nvGrpSpPr>
        <p:grpSpPr>
          <a:xfrm>
            <a:off x="8395618" y="23275"/>
            <a:ext cx="742354" cy="632460"/>
            <a:chOff x="2772550" y="1168875"/>
            <a:chExt cx="1050600" cy="895075"/>
          </a:xfrm>
        </p:grpSpPr>
        <p:sp>
          <p:nvSpPr>
            <p:cNvPr id="2836" name="Google Shape;2836;p54"/>
            <p:cNvSpPr/>
            <p:nvPr/>
          </p:nvSpPr>
          <p:spPr>
            <a:xfrm>
              <a:off x="2993825" y="1661950"/>
              <a:ext cx="197600" cy="402000"/>
            </a:xfrm>
            <a:custGeom>
              <a:avLst/>
              <a:gdLst/>
              <a:ahLst/>
              <a:cxnLst/>
              <a:rect l="l" t="t" r="r" b="b"/>
              <a:pathLst>
                <a:path w="7904" h="16080" extrusionOk="0">
                  <a:moveTo>
                    <a:pt x="6255" y="0"/>
                  </a:moveTo>
                  <a:cubicBezTo>
                    <a:pt x="6255" y="0"/>
                    <a:pt x="6234" y="9"/>
                    <a:pt x="6191" y="34"/>
                  </a:cubicBezTo>
                  <a:cubicBezTo>
                    <a:pt x="6150" y="55"/>
                    <a:pt x="6081" y="84"/>
                    <a:pt x="6005" y="126"/>
                  </a:cubicBezTo>
                  <a:cubicBezTo>
                    <a:pt x="5924" y="165"/>
                    <a:pt x="5827" y="217"/>
                    <a:pt x="5722" y="278"/>
                  </a:cubicBezTo>
                  <a:cubicBezTo>
                    <a:pt x="5610" y="338"/>
                    <a:pt x="5493" y="410"/>
                    <a:pt x="5363" y="492"/>
                  </a:cubicBezTo>
                  <a:cubicBezTo>
                    <a:pt x="4838" y="818"/>
                    <a:pt x="4177" y="1309"/>
                    <a:pt x="3524" y="1937"/>
                  </a:cubicBezTo>
                  <a:cubicBezTo>
                    <a:pt x="2873" y="2568"/>
                    <a:pt x="2238" y="3337"/>
                    <a:pt x="1711" y="4205"/>
                  </a:cubicBezTo>
                  <a:cubicBezTo>
                    <a:pt x="1181" y="5070"/>
                    <a:pt x="760" y="6038"/>
                    <a:pt x="470" y="7042"/>
                  </a:cubicBezTo>
                  <a:cubicBezTo>
                    <a:pt x="180" y="8045"/>
                    <a:pt x="22" y="9089"/>
                    <a:pt x="14" y="10105"/>
                  </a:cubicBezTo>
                  <a:cubicBezTo>
                    <a:pt x="1" y="11120"/>
                    <a:pt x="131" y="12109"/>
                    <a:pt x="352" y="12988"/>
                  </a:cubicBezTo>
                  <a:cubicBezTo>
                    <a:pt x="459" y="13425"/>
                    <a:pt x="600" y="13838"/>
                    <a:pt x="733" y="14209"/>
                  </a:cubicBezTo>
                  <a:cubicBezTo>
                    <a:pt x="872" y="14579"/>
                    <a:pt x="1016" y="14911"/>
                    <a:pt x="1153" y="15187"/>
                  </a:cubicBezTo>
                  <a:cubicBezTo>
                    <a:pt x="1220" y="15325"/>
                    <a:pt x="1283" y="15449"/>
                    <a:pt x="1346" y="15560"/>
                  </a:cubicBezTo>
                  <a:cubicBezTo>
                    <a:pt x="1404" y="15669"/>
                    <a:pt x="1460" y="15764"/>
                    <a:pt x="1506" y="15840"/>
                  </a:cubicBezTo>
                  <a:cubicBezTo>
                    <a:pt x="1551" y="15916"/>
                    <a:pt x="1593" y="15978"/>
                    <a:pt x="1618" y="16019"/>
                  </a:cubicBezTo>
                  <a:cubicBezTo>
                    <a:pt x="1644" y="16059"/>
                    <a:pt x="1658" y="16080"/>
                    <a:pt x="1658" y="16080"/>
                  </a:cubicBezTo>
                  <a:cubicBezTo>
                    <a:pt x="1658" y="16080"/>
                    <a:pt x="1681" y="16069"/>
                    <a:pt x="1725" y="16049"/>
                  </a:cubicBezTo>
                  <a:cubicBezTo>
                    <a:pt x="1766" y="16028"/>
                    <a:pt x="1835" y="15999"/>
                    <a:pt x="1911" y="15958"/>
                  </a:cubicBezTo>
                  <a:cubicBezTo>
                    <a:pt x="1992" y="15916"/>
                    <a:pt x="2090" y="15864"/>
                    <a:pt x="2197" y="15805"/>
                  </a:cubicBezTo>
                  <a:cubicBezTo>
                    <a:pt x="2309" y="15744"/>
                    <a:pt x="2428" y="15672"/>
                    <a:pt x="2558" y="15591"/>
                  </a:cubicBezTo>
                  <a:cubicBezTo>
                    <a:pt x="2819" y="15427"/>
                    <a:pt x="3116" y="15222"/>
                    <a:pt x="3431" y="14982"/>
                  </a:cubicBezTo>
                  <a:cubicBezTo>
                    <a:pt x="3741" y="14739"/>
                    <a:pt x="4077" y="14463"/>
                    <a:pt x="4400" y="14148"/>
                  </a:cubicBezTo>
                  <a:cubicBezTo>
                    <a:pt x="5051" y="13520"/>
                    <a:pt x="5685" y="12749"/>
                    <a:pt x="6211" y="11880"/>
                  </a:cubicBezTo>
                  <a:cubicBezTo>
                    <a:pt x="6741" y="11013"/>
                    <a:pt x="7160" y="10044"/>
                    <a:pt x="7444" y="9038"/>
                  </a:cubicBezTo>
                  <a:cubicBezTo>
                    <a:pt x="7730" y="8032"/>
                    <a:pt x="7886" y="6988"/>
                    <a:pt x="7892" y="5972"/>
                  </a:cubicBezTo>
                  <a:cubicBezTo>
                    <a:pt x="7903" y="4956"/>
                    <a:pt x="7772" y="3968"/>
                    <a:pt x="7551" y="3089"/>
                  </a:cubicBezTo>
                  <a:cubicBezTo>
                    <a:pt x="7330" y="2212"/>
                    <a:pt x="7027" y="1445"/>
                    <a:pt x="6755" y="891"/>
                  </a:cubicBezTo>
                  <a:cubicBezTo>
                    <a:pt x="6688" y="754"/>
                    <a:pt x="6625" y="630"/>
                    <a:pt x="6564" y="520"/>
                  </a:cubicBezTo>
                  <a:cubicBezTo>
                    <a:pt x="6508" y="410"/>
                    <a:pt x="6451" y="315"/>
                    <a:pt x="6405" y="239"/>
                  </a:cubicBezTo>
                  <a:cubicBezTo>
                    <a:pt x="6362" y="162"/>
                    <a:pt x="6319" y="101"/>
                    <a:pt x="6295" y="61"/>
                  </a:cubicBezTo>
                  <a:cubicBezTo>
                    <a:pt x="6268" y="20"/>
                    <a:pt x="6255" y="0"/>
                    <a:pt x="62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2772550" y="1491050"/>
              <a:ext cx="381675" cy="216375"/>
            </a:xfrm>
            <a:custGeom>
              <a:avLst/>
              <a:gdLst/>
              <a:ahLst/>
              <a:cxnLst/>
              <a:rect l="l" t="t" r="r" b="b"/>
              <a:pathLst>
                <a:path w="15267" h="8655" extrusionOk="0">
                  <a:moveTo>
                    <a:pt x="10854" y="1"/>
                  </a:moveTo>
                  <a:cubicBezTo>
                    <a:pt x="10290" y="1"/>
                    <a:pt x="9706" y="42"/>
                    <a:pt x="9118" y="132"/>
                  </a:cubicBezTo>
                  <a:cubicBezTo>
                    <a:pt x="8113" y="284"/>
                    <a:pt x="7102" y="586"/>
                    <a:pt x="6146" y="1010"/>
                  </a:cubicBezTo>
                  <a:cubicBezTo>
                    <a:pt x="5191" y="1435"/>
                    <a:pt x="4294" y="1986"/>
                    <a:pt x="3510" y="2634"/>
                  </a:cubicBezTo>
                  <a:cubicBezTo>
                    <a:pt x="2726" y="3278"/>
                    <a:pt x="2053" y="4013"/>
                    <a:pt x="1523" y="4748"/>
                  </a:cubicBezTo>
                  <a:cubicBezTo>
                    <a:pt x="1258" y="5114"/>
                    <a:pt x="1030" y="5487"/>
                    <a:pt x="833" y="5827"/>
                  </a:cubicBezTo>
                  <a:cubicBezTo>
                    <a:pt x="641" y="6173"/>
                    <a:pt x="480" y="6494"/>
                    <a:pt x="356" y="6778"/>
                  </a:cubicBezTo>
                  <a:cubicBezTo>
                    <a:pt x="295" y="6919"/>
                    <a:pt x="239" y="7047"/>
                    <a:pt x="196" y="7166"/>
                  </a:cubicBezTo>
                  <a:cubicBezTo>
                    <a:pt x="150" y="7281"/>
                    <a:pt x="113" y="7383"/>
                    <a:pt x="84" y="7471"/>
                  </a:cubicBezTo>
                  <a:cubicBezTo>
                    <a:pt x="55" y="7552"/>
                    <a:pt x="35" y="7625"/>
                    <a:pt x="22" y="7669"/>
                  </a:cubicBezTo>
                  <a:cubicBezTo>
                    <a:pt x="8" y="7717"/>
                    <a:pt x="0" y="7740"/>
                    <a:pt x="0" y="7740"/>
                  </a:cubicBezTo>
                  <a:cubicBezTo>
                    <a:pt x="0" y="7740"/>
                    <a:pt x="23" y="7749"/>
                    <a:pt x="67" y="7770"/>
                  </a:cubicBezTo>
                  <a:cubicBezTo>
                    <a:pt x="112" y="7792"/>
                    <a:pt x="176" y="7824"/>
                    <a:pt x="259" y="7856"/>
                  </a:cubicBezTo>
                  <a:cubicBezTo>
                    <a:pt x="341" y="7891"/>
                    <a:pt x="442" y="7932"/>
                    <a:pt x="558" y="7975"/>
                  </a:cubicBezTo>
                  <a:cubicBezTo>
                    <a:pt x="674" y="8021"/>
                    <a:pt x="807" y="8064"/>
                    <a:pt x="954" y="8113"/>
                  </a:cubicBezTo>
                  <a:cubicBezTo>
                    <a:pt x="1247" y="8209"/>
                    <a:pt x="1594" y="8304"/>
                    <a:pt x="1981" y="8389"/>
                  </a:cubicBezTo>
                  <a:cubicBezTo>
                    <a:pt x="2366" y="8472"/>
                    <a:pt x="2796" y="8550"/>
                    <a:pt x="3245" y="8594"/>
                  </a:cubicBezTo>
                  <a:cubicBezTo>
                    <a:pt x="3620" y="8633"/>
                    <a:pt x="4011" y="8655"/>
                    <a:pt x="4412" y="8655"/>
                  </a:cubicBezTo>
                  <a:cubicBezTo>
                    <a:pt x="4976" y="8655"/>
                    <a:pt x="5560" y="8613"/>
                    <a:pt x="6146" y="8521"/>
                  </a:cubicBezTo>
                  <a:cubicBezTo>
                    <a:pt x="7154" y="8368"/>
                    <a:pt x="8162" y="8067"/>
                    <a:pt x="9116" y="7636"/>
                  </a:cubicBezTo>
                  <a:cubicBezTo>
                    <a:pt x="10067" y="7208"/>
                    <a:pt x="10966" y="6654"/>
                    <a:pt x="11748" y="6005"/>
                  </a:cubicBezTo>
                  <a:cubicBezTo>
                    <a:pt x="12532" y="5358"/>
                    <a:pt x="13205" y="4621"/>
                    <a:pt x="13735" y="3888"/>
                  </a:cubicBezTo>
                  <a:cubicBezTo>
                    <a:pt x="14267" y="3154"/>
                    <a:pt x="14657" y="2428"/>
                    <a:pt x="14905" y="1864"/>
                  </a:cubicBezTo>
                  <a:cubicBezTo>
                    <a:pt x="14969" y="1725"/>
                    <a:pt x="15024" y="1597"/>
                    <a:pt x="15068" y="1479"/>
                  </a:cubicBezTo>
                  <a:cubicBezTo>
                    <a:pt x="15115" y="1364"/>
                    <a:pt x="15152" y="1260"/>
                    <a:pt x="15180" y="1176"/>
                  </a:cubicBezTo>
                  <a:cubicBezTo>
                    <a:pt x="15210" y="1094"/>
                    <a:pt x="15230" y="1022"/>
                    <a:pt x="15245" y="978"/>
                  </a:cubicBezTo>
                  <a:cubicBezTo>
                    <a:pt x="15259" y="932"/>
                    <a:pt x="15267" y="909"/>
                    <a:pt x="15267" y="909"/>
                  </a:cubicBezTo>
                  <a:cubicBezTo>
                    <a:pt x="15267" y="909"/>
                    <a:pt x="15244" y="897"/>
                    <a:pt x="15195" y="872"/>
                  </a:cubicBezTo>
                  <a:cubicBezTo>
                    <a:pt x="15152" y="854"/>
                    <a:pt x="15086" y="820"/>
                    <a:pt x="15004" y="788"/>
                  </a:cubicBezTo>
                  <a:cubicBezTo>
                    <a:pt x="14923" y="754"/>
                    <a:pt x="14820" y="712"/>
                    <a:pt x="14704" y="672"/>
                  </a:cubicBezTo>
                  <a:cubicBezTo>
                    <a:pt x="14587" y="628"/>
                    <a:pt x="14454" y="582"/>
                    <a:pt x="14308" y="536"/>
                  </a:cubicBezTo>
                  <a:cubicBezTo>
                    <a:pt x="13723" y="346"/>
                    <a:pt x="12921" y="154"/>
                    <a:pt x="12020" y="60"/>
                  </a:cubicBezTo>
                  <a:cubicBezTo>
                    <a:pt x="11646" y="22"/>
                    <a:pt x="11255" y="1"/>
                    <a:pt x="10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3226050" y="1567100"/>
              <a:ext cx="147225" cy="314100"/>
            </a:xfrm>
            <a:custGeom>
              <a:avLst/>
              <a:gdLst/>
              <a:ahLst/>
              <a:cxnLst/>
              <a:rect l="l" t="t" r="r" b="b"/>
              <a:pathLst>
                <a:path w="5889" h="12564" extrusionOk="0">
                  <a:moveTo>
                    <a:pt x="1656" y="1"/>
                  </a:moveTo>
                  <a:cubicBezTo>
                    <a:pt x="1656" y="1"/>
                    <a:pt x="1645" y="16"/>
                    <a:pt x="1624" y="39"/>
                  </a:cubicBezTo>
                  <a:cubicBezTo>
                    <a:pt x="1602" y="69"/>
                    <a:pt x="1567" y="114"/>
                    <a:pt x="1529" y="169"/>
                  </a:cubicBezTo>
                  <a:cubicBezTo>
                    <a:pt x="1491" y="225"/>
                    <a:pt x="1440" y="294"/>
                    <a:pt x="1391" y="373"/>
                  </a:cubicBezTo>
                  <a:cubicBezTo>
                    <a:pt x="1338" y="454"/>
                    <a:pt x="1281" y="546"/>
                    <a:pt x="1223" y="647"/>
                  </a:cubicBezTo>
                  <a:cubicBezTo>
                    <a:pt x="983" y="1055"/>
                    <a:pt x="705" y="1624"/>
                    <a:pt x="485" y="2283"/>
                  </a:cubicBezTo>
                  <a:cubicBezTo>
                    <a:pt x="265" y="2941"/>
                    <a:pt x="107" y="3690"/>
                    <a:pt x="55" y="4468"/>
                  </a:cubicBezTo>
                  <a:cubicBezTo>
                    <a:pt x="0" y="5248"/>
                    <a:pt x="57" y="6053"/>
                    <a:pt x="216" y="6839"/>
                  </a:cubicBezTo>
                  <a:cubicBezTo>
                    <a:pt x="375" y="7625"/>
                    <a:pt x="638" y="8389"/>
                    <a:pt x="994" y="9084"/>
                  </a:cubicBezTo>
                  <a:cubicBezTo>
                    <a:pt x="1345" y="9780"/>
                    <a:pt x="1784" y="10405"/>
                    <a:pt x="2247" y="10925"/>
                  </a:cubicBezTo>
                  <a:cubicBezTo>
                    <a:pt x="2473" y="11184"/>
                    <a:pt x="2716" y="11415"/>
                    <a:pt x="2938" y="11620"/>
                  </a:cubicBezTo>
                  <a:cubicBezTo>
                    <a:pt x="3166" y="11822"/>
                    <a:pt x="3380" y="11996"/>
                    <a:pt x="3571" y="12135"/>
                  </a:cubicBezTo>
                  <a:cubicBezTo>
                    <a:pt x="3666" y="12205"/>
                    <a:pt x="3753" y="12267"/>
                    <a:pt x="3834" y="12320"/>
                  </a:cubicBezTo>
                  <a:cubicBezTo>
                    <a:pt x="3913" y="12374"/>
                    <a:pt x="3984" y="12418"/>
                    <a:pt x="4043" y="12455"/>
                  </a:cubicBezTo>
                  <a:cubicBezTo>
                    <a:pt x="4098" y="12491"/>
                    <a:pt x="4150" y="12517"/>
                    <a:pt x="4181" y="12534"/>
                  </a:cubicBezTo>
                  <a:cubicBezTo>
                    <a:pt x="4211" y="12554"/>
                    <a:pt x="4228" y="12563"/>
                    <a:pt x="4228" y="12563"/>
                  </a:cubicBezTo>
                  <a:cubicBezTo>
                    <a:pt x="4228" y="12563"/>
                    <a:pt x="4239" y="12548"/>
                    <a:pt x="4262" y="12519"/>
                  </a:cubicBezTo>
                  <a:cubicBezTo>
                    <a:pt x="4283" y="12491"/>
                    <a:pt x="4320" y="12447"/>
                    <a:pt x="4358" y="12392"/>
                  </a:cubicBezTo>
                  <a:cubicBezTo>
                    <a:pt x="4398" y="12335"/>
                    <a:pt x="4445" y="12267"/>
                    <a:pt x="4497" y="12187"/>
                  </a:cubicBezTo>
                  <a:cubicBezTo>
                    <a:pt x="4551" y="12106"/>
                    <a:pt x="4606" y="12014"/>
                    <a:pt x="4665" y="11914"/>
                  </a:cubicBezTo>
                  <a:cubicBezTo>
                    <a:pt x="4786" y="11709"/>
                    <a:pt x="4916" y="11464"/>
                    <a:pt x="5044" y="11189"/>
                  </a:cubicBezTo>
                  <a:cubicBezTo>
                    <a:pt x="5168" y="10914"/>
                    <a:pt x="5298" y="10607"/>
                    <a:pt x="5407" y="10278"/>
                  </a:cubicBezTo>
                  <a:cubicBezTo>
                    <a:pt x="5627" y="9619"/>
                    <a:pt x="5786" y="8872"/>
                    <a:pt x="5835" y="8094"/>
                  </a:cubicBezTo>
                  <a:cubicBezTo>
                    <a:pt x="5888" y="7317"/>
                    <a:pt x="5829" y="6510"/>
                    <a:pt x="5666" y="5725"/>
                  </a:cubicBezTo>
                  <a:cubicBezTo>
                    <a:pt x="5504" y="4941"/>
                    <a:pt x="5239" y="4176"/>
                    <a:pt x="4884" y="3482"/>
                  </a:cubicBezTo>
                  <a:cubicBezTo>
                    <a:pt x="4529" y="2788"/>
                    <a:pt x="4091" y="2162"/>
                    <a:pt x="3631" y="1642"/>
                  </a:cubicBezTo>
                  <a:cubicBezTo>
                    <a:pt x="3169" y="1122"/>
                    <a:pt x="2691" y="710"/>
                    <a:pt x="2310" y="428"/>
                  </a:cubicBezTo>
                  <a:cubicBezTo>
                    <a:pt x="2217" y="358"/>
                    <a:pt x="2130" y="297"/>
                    <a:pt x="2049" y="244"/>
                  </a:cubicBezTo>
                  <a:cubicBezTo>
                    <a:pt x="1972" y="190"/>
                    <a:pt x="1899" y="146"/>
                    <a:pt x="1842" y="111"/>
                  </a:cubicBezTo>
                  <a:cubicBezTo>
                    <a:pt x="1786" y="74"/>
                    <a:pt x="1735" y="49"/>
                    <a:pt x="1705" y="30"/>
                  </a:cubicBezTo>
                  <a:cubicBezTo>
                    <a:pt x="1674" y="11"/>
                    <a:pt x="1656" y="1"/>
                    <a:pt x="16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3344550" y="1408625"/>
              <a:ext cx="134000" cy="292175"/>
            </a:xfrm>
            <a:custGeom>
              <a:avLst/>
              <a:gdLst/>
              <a:ahLst/>
              <a:cxnLst/>
              <a:rect l="l" t="t" r="r" b="b"/>
              <a:pathLst>
                <a:path w="5360" h="11687" extrusionOk="0">
                  <a:moveTo>
                    <a:pt x="3646" y="1"/>
                  </a:moveTo>
                  <a:cubicBezTo>
                    <a:pt x="3646" y="1"/>
                    <a:pt x="3630" y="10"/>
                    <a:pt x="3598" y="27"/>
                  </a:cubicBezTo>
                  <a:cubicBezTo>
                    <a:pt x="3571" y="45"/>
                    <a:pt x="3525" y="71"/>
                    <a:pt x="3473" y="108"/>
                  </a:cubicBezTo>
                  <a:cubicBezTo>
                    <a:pt x="3423" y="145"/>
                    <a:pt x="3357" y="187"/>
                    <a:pt x="3288" y="239"/>
                  </a:cubicBezTo>
                  <a:cubicBezTo>
                    <a:pt x="3216" y="291"/>
                    <a:pt x="3137" y="352"/>
                    <a:pt x="3053" y="420"/>
                  </a:cubicBezTo>
                  <a:cubicBezTo>
                    <a:pt x="2713" y="692"/>
                    <a:pt x="2285" y="1089"/>
                    <a:pt x="1879" y="1586"/>
                  </a:cubicBezTo>
                  <a:cubicBezTo>
                    <a:pt x="1471" y="2081"/>
                    <a:pt x="1087" y="2676"/>
                    <a:pt x="787" y="3328"/>
                  </a:cubicBezTo>
                  <a:cubicBezTo>
                    <a:pt x="483" y="3983"/>
                    <a:pt x="268" y="4696"/>
                    <a:pt x="145" y="5427"/>
                  </a:cubicBezTo>
                  <a:cubicBezTo>
                    <a:pt x="25" y="6156"/>
                    <a:pt x="0" y="6902"/>
                    <a:pt x="77" y="7619"/>
                  </a:cubicBezTo>
                  <a:cubicBezTo>
                    <a:pt x="152" y="8333"/>
                    <a:pt x="323" y="9019"/>
                    <a:pt x="550" y="9618"/>
                  </a:cubicBezTo>
                  <a:cubicBezTo>
                    <a:pt x="664" y="9919"/>
                    <a:pt x="795" y="10197"/>
                    <a:pt x="919" y="10448"/>
                  </a:cubicBezTo>
                  <a:cubicBezTo>
                    <a:pt x="1049" y="10699"/>
                    <a:pt x="1174" y="10917"/>
                    <a:pt x="1295" y="11101"/>
                  </a:cubicBezTo>
                  <a:cubicBezTo>
                    <a:pt x="1354" y="11192"/>
                    <a:pt x="1408" y="11275"/>
                    <a:pt x="1461" y="11348"/>
                  </a:cubicBezTo>
                  <a:cubicBezTo>
                    <a:pt x="1512" y="11419"/>
                    <a:pt x="1559" y="11481"/>
                    <a:pt x="1597" y="11532"/>
                  </a:cubicBezTo>
                  <a:cubicBezTo>
                    <a:pt x="1636" y="11581"/>
                    <a:pt x="1669" y="11620"/>
                    <a:pt x="1691" y="11646"/>
                  </a:cubicBezTo>
                  <a:cubicBezTo>
                    <a:pt x="1712" y="11672"/>
                    <a:pt x="1723" y="11686"/>
                    <a:pt x="1723" y="11686"/>
                  </a:cubicBezTo>
                  <a:cubicBezTo>
                    <a:pt x="1723" y="11686"/>
                    <a:pt x="1738" y="11677"/>
                    <a:pt x="1767" y="11659"/>
                  </a:cubicBezTo>
                  <a:cubicBezTo>
                    <a:pt x="1796" y="11640"/>
                    <a:pt x="1839" y="11616"/>
                    <a:pt x="1891" y="11579"/>
                  </a:cubicBezTo>
                  <a:cubicBezTo>
                    <a:pt x="1944" y="11542"/>
                    <a:pt x="2009" y="11498"/>
                    <a:pt x="2079" y="11448"/>
                  </a:cubicBezTo>
                  <a:cubicBezTo>
                    <a:pt x="2151" y="11396"/>
                    <a:pt x="2230" y="11336"/>
                    <a:pt x="2314" y="11267"/>
                  </a:cubicBezTo>
                  <a:cubicBezTo>
                    <a:pt x="2486" y="11131"/>
                    <a:pt x="2677" y="10963"/>
                    <a:pt x="2880" y="10769"/>
                  </a:cubicBezTo>
                  <a:cubicBezTo>
                    <a:pt x="3079" y="10572"/>
                    <a:pt x="3290" y="10350"/>
                    <a:pt x="3493" y="10103"/>
                  </a:cubicBezTo>
                  <a:cubicBezTo>
                    <a:pt x="3899" y="9607"/>
                    <a:pt x="4282" y="9013"/>
                    <a:pt x="4581" y="8360"/>
                  </a:cubicBezTo>
                  <a:cubicBezTo>
                    <a:pt x="4884" y="7706"/>
                    <a:pt x="5099" y="6992"/>
                    <a:pt x="5218" y="6260"/>
                  </a:cubicBezTo>
                  <a:cubicBezTo>
                    <a:pt x="5335" y="5528"/>
                    <a:pt x="5359" y="4784"/>
                    <a:pt x="5281" y="4067"/>
                  </a:cubicBezTo>
                  <a:cubicBezTo>
                    <a:pt x="5206" y="3351"/>
                    <a:pt x="5035" y="2667"/>
                    <a:pt x="4807" y="2066"/>
                  </a:cubicBezTo>
                  <a:cubicBezTo>
                    <a:pt x="4580" y="1467"/>
                    <a:pt x="4303" y="952"/>
                    <a:pt x="4068" y="585"/>
                  </a:cubicBezTo>
                  <a:cubicBezTo>
                    <a:pt x="4011" y="493"/>
                    <a:pt x="3957" y="412"/>
                    <a:pt x="3904" y="339"/>
                  </a:cubicBezTo>
                  <a:cubicBezTo>
                    <a:pt x="3855" y="268"/>
                    <a:pt x="3808" y="206"/>
                    <a:pt x="3769" y="155"/>
                  </a:cubicBezTo>
                  <a:cubicBezTo>
                    <a:pt x="3733" y="106"/>
                    <a:pt x="3699" y="68"/>
                    <a:pt x="3678" y="41"/>
                  </a:cubicBezTo>
                  <a:cubicBezTo>
                    <a:pt x="3656" y="15"/>
                    <a:pt x="3646" y="1"/>
                    <a:pt x="3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3026575" y="1268700"/>
              <a:ext cx="308275" cy="151100"/>
            </a:xfrm>
            <a:custGeom>
              <a:avLst/>
              <a:gdLst/>
              <a:ahLst/>
              <a:cxnLst/>
              <a:rect l="l" t="t" r="r" b="b"/>
              <a:pathLst>
                <a:path w="12331" h="6044" extrusionOk="0">
                  <a:moveTo>
                    <a:pt x="7834" y="0"/>
                  </a:moveTo>
                  <a:cubicBezTo>
                    <a:pt x="7806" y="0"/>
                    <a:pt x="7778" y="0"/>
                    <a:pt x="7750" y="1"/>
                  </a:cubicBezTo>
                  <a:cubicBezTo>
                    <a:pt x="6967" y="7"/>
                    <a:pt x="6170" y="126"/>
                    <a:pt x="5398" y="343"/>
                  </a:cubicBezTo>
                  <a:cubicBezTo>
                    <a:pt x="4627" y="562"/>
                    <a:pt x="3885" y="882"/>
                    <a:pt x="3220" y="1289"/>
                  </a:cubicBezTo>
                  <a:cubicBezTo>
                    <a:pt x="2553" y="1693"/>
                    <a:pt x="1962" y="2177"/>
                    <a:pt x="1480" y="2678"/>
                  </a:cubicBezTo>
                  <a:cubicBezTo>
                    <a:pt x="1240" y="2926"/>
                    <a:pt x="1028" y="3184"/>
                    <a:pt x="841" y="3421"/>
                  </a:cubicBezTo>
                  <a:cubicBezTo>
                    <a:pt x="655" y="3664"/>
                    <a:pt x="499" y="3889"/>
                    <a:pt x="375" y="4092"/>
                  </a:cubicBezTo>
                  <a:cubicBezTo>
                    <a:pt x="311" y="4193"/>
                    <a:pt x="257" y="4283"/>
                    <a:pt x="210" y="4369"/>
                  </a:cubicBezTo>
                  <a:cubicBezTo>
                    <a:pt x="164" y="4452"/>
                    <a:pt x="124" y="4525"/>
                    <a:pt x="94" y="4586"/>
                  </a:cubicBezTo>
                  <a:cubicBezTo>
                    <a:pt x="62" y="4646"/>
                    <a:pt x="39" y="4698"/>
                    <a:pt x="24" y="4730"/>
                  </a:cubicBezTo>
                  <a:lnTo>
                    <a:pt x="1" y="4782"/>
                  </a:lnTo>
                  <a:cubicBezTo>
                    <a:pt x="1" y="4782"/>
                    <a:pt x="17" y="4791"/>
                    <a:pt x="48" y="4812"/>
                  </a:cubicBezTo>
                  <a:cubicBezTo>
                    <a:pt x="79" y="4831"/>
                    <a:pt x="124" y="4864"/>
                    <a:pt x="184" y="4898"/>
                  </a:cubicBezTo>
                  <a:cubicBezTo>
                    <a:pt x="242" y="4933"/>
                    <a:pt x="316" y="4976"/>
                    <a:pt x="400" y="5020"/>
                  </a:cubicBezTo>
                  <a:cubicBezTo>
                    <a:pt x="484" y="5067"/>
                    <a:pt x="578" y="5116"/>
                    <a:pt x="684" y="5167"/>
                  </a:cubicBezTo>
                  <a:cubicBezTo>
                    <a:pt x="898" y="5274"/>
                    <a:pt x="1150" y="5384"/>
                    <a:pt x="1434" y="5491"/>
                  </a:cubicBezTo>
                  <a:cubicBezTo>
                    <a:pt x="1717" y="5593"/>
                    <a:pt x="2035" y="5700"/>
                    <a:pt x="2371" y="5783"/>
                  </a:cubicBezTo>
                  <a:cubicBezTo>
                    <a:pt x="3017" y="5945"/>
                    <a:pt x="3738" y="6043"/>
                    <a:pt x="4482" y="6043"/>
                  </a:cubicBezTo>
                  <a:cubicBezTo>
                    <a:pt x="4515" y="6043"/>
                    <a:pt x="4548" y="6043"/>
                    <a:pt x="4582" y="6043"/>
                  </a:cubicBezTo>
                  <a:cubicBezTo>
                    <a:pt x="5361" y="6035"/>
                    <a:pt x="6162" y="5914"/>
                    <a:pt x="6932" y="5693"/>
                  </a:cubicBezTo>
                  <a:cubicBezTo>
                    <a:pt x="7701" y="5469"/>
                    <a:pt x="8442" y="5149"/>
                    <a:pt x="9107" y="4739"/>
                  </a:cubicBezTo>
                  <a:cubicBezTo>
                    <a:pt x="9772" y="4334"/>
                    <a:pt x="10364" y="3849"/>
                    <a:pt x="10847" y="3348"/>
                  </a:cubicBezTo>
                  <a:cubicBezTo>
                    <a:pt x="11330" y="2848"/>
                    <a:pt x="11704" y="2339"/>
                    <a:pt x="11955" y="1939"/>
                  </a:cubicBezTo>
                  <a:cubicBezTo>
                    <a:pt x="12018" y="1839"/>
                    <a:pt x="12071" y="1749"/>
                    <a:pt x="12119" y="1664"/>
                  </a:cubicBezTo>
                  <a:cubicBezTo>
                    <a:pt x="12167" y="1584"/>
                    <a:pt x="12207" y="1509"/>
                    <a:pt x="12238" y="1448"/>
                  </a:cubicBezTo>
                  <a:cubicBezTo>
                    <a:pt x="12270" y="1388"/>
                    <a:pt x="12293" y="1336"/>
                    <a:pt x="12308" y="1304"/>
                  </a:cubicBezTo>
                  <a:cubicBezTo>
                    <a:pt x="12323" y="1272"/>
                    <a:pt x="12331" y="1255"/>
                    <a:pt x="12331" y="1255"/>
                  </a:cubicBezTo>
                  <a:cubicBezTo>
                    <a:pt x="12331" y="1255"/>
                    <a:pt x="12316" y="1243"/>
                    <a:pt x="12282" y="1223"/>
                  </a:cubicBezTo>
                  <a:cubicBezTo>
                    <a:pt x="12251" y="1205"/>
                    <a:pt x="12206" y="1174"/>
                    <a:pt x="12146" y="1139"/>
                  </a:cubicBezTo>
                  <a:cubicBezTo>
                    <a:pt x="12088" y="1104"/>
                    <a:pt x="12016" y="1061"/>
                    <a:pt x="11932" y="1017"/>
                  </a:cubicBezTo>
                  <a:cubicBezTo>
                    <a:pt x="11848" y="970"/>
                    <a:pt x="11752" y="922"/>
                    <a:pt x="11648" y="870"/>
                  </a:cubicBezTo>
                  <a:cubicBezTo>
                    <a:pt x="11221" y="664"/>
                    <a:pt x="10634" y="432"/>
                    <a:pt x="9960" y="260"/>
                  </a:cubicBezTo>
                  <a:cubicBezTo>
                    <a:pt x="9312" y="98"/>
                    <a:pt x="8584" y="0"/>
                    <a:pt x="7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3533875" y="1256050"/>
              <a:ext cx="155375" cy="305125"/>
            </a:xfrm>
            <a:custGeom>
              <a:avLst/>
              <a:gdLst/>
              <a:ahLst/>
              <a:cxnLst/>
              <a:rect l="l" t="t" r="r" b="b"/>
              <a:pathLst>
                <a:path w="6215" h="12205" extrusionOk="0">
                  <a:moveTo>
                    <a:pt x="5083" y="1"/>
                  </a:moveTo>
                  <a:cubicBezTo>
                    <a:pt x="5083" y="1"/>
                    <a:pt x="5066" y="8"/>
                    <a:pt x="5039" y="24"/>
                  </a:cubicBezTo>
                  <a:cubicBezTo>
                    <a:pt x="5004" y="37"/>
                    <a:pt x="4953" y="59"/>
                    <a:pt x="4892" y="89"/>
                  </a:cubicBezTo>
                  <a:cubicBezTo>
                    <a:pt x="4831" y="118"/>
                    <a:pt x="4755" y="153"/>
                    <a:pt x="4672" y="199"/>
                  </a:cubicBezTo>
                  <a:cubicBezTo>
                    <a:pt x="4586" y="244"/>
                    <a:pt x="4492" y="296"/>
                    <a:pt x="4391" y="355"/>
                  </a:cubicBezTo>
                  <a:cubicBezTo>
                    <a:pt x="3983" y="592"/>
                    <a:pt x="3460" y="951"/>
                    <a:pt x="2945" y="1414"/>
                  </a:cubicBezTo>
                  <a:cubicBezTo>
                    <a:pt x="2428" y="1881"/>
                    <a:pt x="1922" y="2454"/>
                    <a:pt x="1494" y="3107"/>
                  </a:cubicBezTo>
                  <a:cubicBezTo>
                    <a:pt x="1063" y="3756"/>
                    <a:pt x="715" y="4485"/>
                    <a:pt x="467" y="5248"/>
                  </a:cubicBezTo>
                  <a:cubicBezTo>
                    <a:pt x="216" y="6011"/>
                    <a:pt x="70" y="6805"/>
                    <a:pt x="36" y="7585"/>
                  </a:cubicBezTo>
                  <a:cubicBezTo>
                    <a:pt x="1" y="8361"/>
                    <a:pt x="73" y="9123"/>
                    <a:pt x="221" y="9803"/>
                  </a:cubicBezTo>
                  <a:cubicBezTo>
                    <a:pt x="291" y="10141"/>
                    <a:pt x="386" y="10462"/>
                    <a:pt x="481" y="10749"/>
                  </a:cubicBezTo>
                  <a:cubicBezTo>
                    <a:pt x="577" y="11036"/>
                    <a:pt x="680" y="11293"/>
                    <a:pt x="776" y="11509"/>
                  </a:cubicBezTo>
                  <a:cubicBezTo>
                    <a:pt x="825" y="11616"/>
                    <a:pt x="871" y="11713"/>
                    <a:pt x="913" y="11799"/>
                  </a:cubicBezTo>
                  <a:cubicBezTo>
                    <a:pt x="955" y="11885"/>
                    <a:pt x="994" y="11958"/>
                    <a:pt x="1028" y="12019"/>
                  </a:cubicBezTo>
                  <a:cubicBezTo>
                    <a:pt x="1059" y="12079"/>
                    <a:pt x="1089" y="12126"/>
                    <a:pt x="1109" y="12157"/>
                  </a:cubicBezTo>
                  <a:cubicBezTo>
                    <a:pt x="1127" y="12187"/>
                    <a:pt x="1138" y="12204"/>
                    <a:pt x="1138" y="12204"/>
                  </a:cubicBezTo>
                  <a:lnTo>
                    <a:pt x="1189" y="12181"/>
                  </a:lnTo>
                  <a:cubicBezTo>
                    <a:pt x="1224" y="12166"/>
                    <a:pt x="1276" y="12148"/>
                    <a:pt x="1335" y="12117"/>
                  </a:cubicBezTo>
                  <a:cubicBezTo>
                    <a:pt x="1399" y="12088"/>
                    <a:pt x="1474" y="12051"/>
                    <a:pt x="1558" y="12007"/>
                  </a:cubicBezTo>
                  <a:cubicBezTo>
                    <a:pt x="1644" y="11964"/>
                    <a:pt x="1737" y="11912"/>
                    <a:pt x="1838" y="11853"/>
                  </a:cubicBezTo>
                  <a:cubicBezTo>
                    <a:pt x="2044" y="11735"/>
                    <a:pt x="2275" y="11585"/>
                    <a:pt x="2524" y="11409"/>
                  </a:cubicBezTo>
                  <a:cubicBezTo>
                    <a:pt x="2767" y="11232"/>
                    <a:pt x="3033" y="11027"/>
                    <a:pt x="3289" y="10795"/>
                  </a:cubicBezTo>
                  <a:cubicBezTo>
                    <a:pt x="3804" y="10329"/>
                    <a:pt x="4311" y="9755"/>
                    <a:pt x="4736" y="9103"/>
                  </a:cubicBezTo>
                  <a:cubicBezTo>
                    <a:pt x="5164" y="8452"/>
                    <a:pt x="5513" y="7723"/>
                    <a:pt x="5757" y="6958"/>
                  </a:cubicBezTo>
                  <a:cubicBezTo>
                    <a:pt x="6002" y="6194"/>
                    <a:pt x="6147" y="5399"/>
                    <a:pt x="6179" y="4620"/>
                  </a:cubicBezTo>
                  <a:cubicBezTo>
                    <a:pt x="6214" y="3842"/>
                    <a:pt x="6139" y="3079"/>
                    <a:pt x="5994" y="2400"/>
                  </a:cubicBezTo>
                  <a:cubicBezTo>
                    <a:pt x="5849" y="1720"/>
                    <a:pt x="5635" y="1124"/>
                    <a:pt x="5442" y="695"/>
                  </a:cubicBezTo>
                  <a:cubicBezTo>
                    <a:pt x="5396" y="588"/>
                    <a:pt x="5351" y="490"/>
                    <a:pt x="5306" y="404"/>
                  </a:cubicBezTo>
                  <a:cubicBezTo>
                    <a:pt x="5265" y="320"/>
                    <a:pt x="5224" y="245"/>
                    <a:pt x="5192" y="187"/>
                  </a:cubicBezTo>
                  <a:cubicBezTo>
                    <a:pt x="5161" y="127"/>
                    <a:pt x="5129" y="80"/>
                    <a:pt x="5112" y="50"/>
                  </a:cubicBezTo>
                  <a:cubicBezTo>
                    <a:pt x="5092" y="19"/>
                    <a:pt x="5083" y="1"/>
                    <a:pt x="5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2985700" y="1168875"/>
              <a:ext cx="837450" cy="757050"/>
            </a:xfrm>
            <a:custGeom>
              <a:avLst/>
              <a:gdLst/>
              <a:ahLst/>
              <a:cxnLst/>
              <a:rect l="l" t="t" r="r" b="b"/>
              <a:pathLst>
                <a:path w="33498" h="30282" extrusionOk="0">
                  <a:moveTo>
                    <a:pt x="33304" y="0"/>
                  </a:moveTo>
                  <a:cubicBezTo>
                    <a:pt x="33296" y="0"/>
                    <a:pt x="33287" y="1"/>
                    <a:pt x="33278" y="3"/>
                  </a:cubicBezTo>
                  <a:cubicBezTo>
                    <a:pt x="30481" y="513"/>
                    <a:pt x="27732" y="1546"/>
                    <a:pt x="25141" y="2687"/>
                  </a:cubicBezTo>
                  <a:cubicBezTo>
                    <a:pt x="23267" y="3511"/>
                    <a:pt x="21448" y="4470"/>
                    <a:pt x="19712" y="5553"/>
                  </a:cubicBezTo>
                  <a:cubicBezTo>
                    <a:pt x="18332" y="5350"/>
                    <a:pt x="16904" y="5245"/>
                    <a:pt x="15465" y="5245"/>
                  </a:cubicBezTo>
                  <a:cubicBezTo>
                    <a:pt x="12164" y="5245"/>
                    <a:pt x="8802" y="5798"/>
                    <a:pt x="5811" y="7003"/>
                  </a:cubicBezTo>
                  <a:cubicBezTo>
                    <a:pt x="5679" y="7056"/>
                    <a:pt x="5716" y="7256"/>
                    <a:pt x="5832" y="7256"/>
                  </a:cubicBezTo>
                  <a:cubicBezTo>
                    <a:pt x="5847" y="7256"/>
                    <a:pt x="5862" y="7253"/>
                    <a:pt x="5879" y="7246"/>
                  </a:cubicBezTo>
                  <a:cubicBezTo>
                    <a:pt x="8850" y="6049"/>
                    <a:pt x="12184" y="5495"/>
                    <a:pt x="15458" y="5495"/>
                  </a:cubicBezTo>
                  <a:cubicBezTo>
                    <a:pt x="16785" y="5495"/>
                    <a:pt x="18103" y="5586"/>
                    <a:pt x="19383" y="5762"/>
                  </a:cubicBezTo>
                  <a:cubicBezTo>
                    <a:pt x="16875" y="7361"/>
                    <a:pt x="14541" y="9229"/>
                    <a:pt x="12476" y="11367"/>
                  </a:cubicBezTo>
                  <a:cubicBezTo>
                    <a:pt x="12462" y="11376"/>
                    <a:pt x="12453" y="11388"/>
                    <a:pt x="12444" y="11402"/>
                  </a:cubicBezTo>
                  <a:cubicBezTo>
                    <a:pt x="12106" y="11751"/>
                    <a:pt x="11777" y="12110"/>
                    <a:pt x="11453" y="12475"/>
                  </a:cubicBezTo>
                  <a:cubicBezTo>
                    <a:pt x="7510" y="13282"/>
                    <a:pt x="3609" y="14881"/>
                    <a:pt x="122" y="16892"/>
                  </a:cubicBezTo>
                  <a:cubicBezTo>
                    <a:pt x="1" y="16964"/>
                    <a:pt x="72" y="17131"/>
                    <a:pt x="183" y="17131"/>
                  </a:cubicBezTo>
                  <a:cubicBezTo>
                    <a:pt x="203" y="17131"/>
                    <a:pt x="224" y="17125"/>
                    <a:pt x="246" y="17113"/>
                  </a:cubicBezTo>
                  <a:cubicBezTo>
                    <a:pt x="3615" y="15168"/>
                    <a:pt x="7360" y="13620"/>
                    <a:pt x="11167" y="12796"/>
                  </a:cubicBezTo>
                  <a:lnTo>
                    <a:pt x="11167" y="12796"/>
                  </a:lnTo>
                  <a:cubicBezTo>
                    <a:pt x="10883" y="13125"/>
                    <a:pt x="10603" y="13459"/>
                    <a:pt x="10333" y="13799"/>
                  </a:cubicBezTo>
                  <a:cubicBezTo>
                    <a:pt x="6577" y="18503"/>
                    <a:pt x="4330" y="24188"/>
                    <a:pt x="3488" y="30123"/>
                  </a:cubicBezTo>
                  <a:cubicBezTo>
                    <a:pt x="3474" y="30219"/>
                    <a:pt x="3557" y="30282"/>
                    <a:pt x="3630" y="30282"/>
                  </a:cubicBezTo>
                  <a:cubicBezTo>
                    <a:pt x="3678" y="30282"/>
                    <a:pt x="3722" y="30254"/>
                    <a:pt x="3731" y="30190"/>
                  </a:cubicBezTo>
                  <a:cubicBezTo>
                    <a:pt x="4703" y="23343"/>
                    <a:pt x="7592" y="17080"/>
                    <a:pt x="12193" y="12046"/>
                  </a:cubicBezTo>
                  <a:lnTo>
                    <a:pt x="12193" y="12046"/>
                  </a:lnTo>
                  <a:cubicBezTo>
                    <a:pt x="10938" y="15633"/>
                    <a:pt x="11132" y="19873"/>
                    <a:pt x="12424" y="23421"/>
                  </a:cubicBezTo>
                  <a:cubicBezTo>
                    <a:pt x="12446" y="23481"/>
                    <a:pt x="12498" y="23507"/>
                    <a:pt x="12549" y="23507"/>
                  </a:cubicBezTo>
                  <a:cubicBezTo>
                    <a:pt x="12625" y="23507"/>
                    <a:pt x="12700" y="23447"/>
                    <a:pt x="12667" y="23355"/>
                  </a:cubicBezTo>
                  <a:cubicBezTo>
                    <a:pt x="11323" y="19661"/>
                    <a:pt x="11176" y="15225"/>
                    <a:pt x="12641" y="11564"/>
                  </a:cubicBezTo>
                  <a:cubicBezTo>
                    <a:pt x="13290" y="10879"/>
                    <a:pt x="13972" y="10219"/>
                    <a:pt x="14686" y="9585"/>
                  </a:cubicBezTo>
                  <a:cubicBezTo>
                    <a:pt x="16272" y="8177"/>
                    <a:pt x="17984" y="6911"/>
                    <a:pt x="19788" y="5786"/>
                  </a:cubicBezTo>
                  <a:cubicBezTo>
                    <a:pt x="19794" y="5782"/>
                    <a:pt x="19797" y="5780"/>
                    <a:pt x="19803" y="5777"/>
                  </a:cubicBezTo>
                  <a:cubicBezTo>
                    <a:pt x="20046" y="5626"/>
                    <a:pt x="20292" y="5476"/>
                    <a:pt x="20538" y="5329"/>
                  </a:cubicBezTo>
                  <a:lnTo>
                    <a:pt x="20538" y="5329"/>
                  </a:lnTo>
                  <a:cubicBezTo>
                    <a:pt x="17838" y="8139"/>
                    <a:pt x="16341" y="12258"/>
                    <a:pt x="16386" y="16128"/>
                  </a:cubicBezTo>
                  <a:cubicBezTo>
                    <a:pt x="16386" y="16209"/>
                    <a:pt x="16450" y="16250"/>
                    <a:pt x="16513" y="16250"/>
                  </a:cubicBezTo>
                  <a:cubicBezTo>
                    <a:pt x="16576" y="16250"/>
                    <a:pt x="16639" y="16209"/>
                    <a:pt x="16638" y="16128"/>
                  </a:cubicBezTo>
                  <a:cubicBezTo>
                    <a:pt x="16589" y="11995"/>
                    <a:pt x="18324" y="7576"/>
                    <a:pt x="21419" y="4827"/>
                  </a:cubicBezTo>
                  <a:cubicBezTo>
                    <a:pt x="21423" y="4824"/>
                    <a:pt x="21423" y="4819"/>
                    <a:pt x="21427" y="4817"/>
                  </a:cubicBezTo>
                  <a:cubicBezTo>
                    <a:pt x="23693" y="3546"/>
                    <a:pt x="26078" y="2480"/>
                    <a:pt x="28517" y="1620"/>
                  </a:cubicBezTo>
                  <a:lnTo>
                    <a:pt x="28517" y="1620"/>
                  </a:lnTo>
                  <a:cubicBezTo>
                    <a:pt x="26348" y="3500"/>
                    <a:pt x="25054" y="6461"/>
                    <a:pt x="24589" y="9241"/>
                  </a:cubicBezTo>
                  <a:cubicBezTo>
                    <a:pt x="24573" y="9337"/>
                    <a:pt x="24655" y="9400"/>
                    <a:pt x="24728" y="9400"/>
                  </a:cubicBezTo>
                  <a:cubicBezTo>
                    <a:pt x="24776" y="9400"/>
                    <a:pt x="24821" y="9372"/>
                    <a:pt x="24832" y="9308"/>
                  </a:cubicBezTo>
                  <a:cubicBezTo>
                    <a:pt x="25327" y="6360"/>
                    <a:pt x="26758" y="3165"/>
                    <a:pt x="29219" y="1377"/>
                  </a:cubicBezTo>
                  <a:cubicBezTo>
                    <a:pt x="29240" y="1369"/>
                    <a:pt x="29259" y="1362"/>
                    <a:pt x="29280" y="1355"/>
                  </a:cubicBezTo>
                  <a:cubicBezTo>
                    <a:pt x="30605" y="912"/>
                    <a:pt x="31969" y="498"/>
                    <a:pt x="33346" y="246"/>
                  </a:cubicBezTo>
                  <a:cubicBezTo>
                    <a:pt x="33497" y="218"/>
                    <a:pt x="33444" y="0"/>
                    <a:pt x="33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29"/>
        <p:cNvGrpSpPr/>
        <p:nvPr/>
      </p:nvGrpSpPr>
      <p:grpSpPr>
        <a:xfrm>
          <a:off x="0" y="0"/>
          <a:ext cx="0" cy="0"/>
          <a:chOff x="0" y="0"/>
          <a:chExt cx="0" cy="0"/>
        </a:xfrm>
      </p:grpSpPr>
      <p:sp>
        <p:nvSpPr>
          <p:cNvPr id="330" name="Google Shape;330;p7"/>
          <p:cNvSpPr txBox="1">
            <a:spLocks noGrp="1"/>
          </p:cNvSpPr>
          <p:nvPr>
            <p:ph type="title"/>
          </p:nvPr>
        </p:nvSpPr>
        <p:spPr>
          <a:xfrm>
            <a:off x="5008975" y="1186700"/>
            <a:ext cx="3421800" cy="499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1" name="Google Shape;331;p7"/>
          <p:cNvSpPr txBox="1">
            <a:spLocks noGrp="1"/>
          </p:cNvSpPr>
          <p:nvPr>
            <p:ph type="subTitle" idx="1"/>
          </p:nvPr>
        </p:nvSpPr>
        <p:spPr>
          <a:xfrm>
            <a:off x="5008975" y="1810800"/>
            <a:ext cx="3421800" cy="11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32" name="Google Shape;332;p7"/>
          <p:cNvSpPr/>
          <p:nvPr/>
        </p:nvSpPr>
        <p:spPr>
          <a:xfrm>
            <a:off x="6633834" y="-19035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 name="Google Shape;333;p7"/>
          <p:cNvGrpSpPr/>
          <p:nvPr/>
        </p:nvGrpSpPr>
        <p:grpSpPr>
          <a:xfrm>
            <a:off x="1828565" y="4338550"/>
            <a:ext cx="458045" cy="1004746"/>
            <a:chOff x="9220878" y="5245566"/>
            <a:chExt cx="738782" cy="1620558"/>
          </a:xfrm>
        </p:grpSpPr>
        <p:grpSp>
          <p:nvGrpSpPr>
            <p:cNvPr id="334" name="Google Shape;334;p7"/>
            <p:cNvGrpSpPr/>
            <p:nvPr/>
          </p:nvGrpSpPr>
          <p:grpSpPr>
            <a:xfrm>
              <a:off x="9220878" y="5245634"/>
              <a:ext cx="738782" cy="1620490"/>
              <a:chOff x="9220878" y="5245634"/>
              <a:chExt cx="738782" cy="1620490"/>
            </a:xfrm>
          </p:grpSpPr>
          <p:sp>
            <p:nvSpPr>
              <p:cNvPr id="335" name="Google Shape;335;p7"/>
              <p:cNvSpPr/>
              <p:nvPr/>
            </p:nvSpPr>
            <p:spPr>
              <a:xfrm>
                <a:off x="9349729" y="5476897"/>
                <a:ext cx="217635" cy="1389227"/>
              </a:xfrm>
              <a:custGeom>
                <a:avLst/>
                <a:gdLst/>
                <a:ahLst/>
                <a:cxnLst/>
                <a:rect l="l" t="t" r="r" b="b"/>
                <a:pathLst>
                  <a:path w="217635" h="1389227" extrusionOk="0">
                    <a:moveTo>
                      <a:pt x="217242" y="185864"/>
                    </a:moveTo>
                    <a:cubicBezTo>
                      <a:pt x="217064" y="195507"/>
                      <a:pt x="216974" y="205509"/>
                      <a:pt x="216706" y="215778"/>
                    </a:cubicBezTo>
                    <a:cubicBezTo>
                      <a:pt x="215100" y="302932"/>
                      <a:pt x="210727" y="411338"/>
                      <a:pt x="200731" y="530996"/>
                    </a:cubicBezTo>
                    <a:cubicBezTo>
                      <a:pt x="200552" y="533586"/>
                      <a:pt x="200284" y="536175"/>
                      <a:pt x="200105" y="538854"/>
                    </a:cubicBezTo>
                    <a:cubicBezTo>
                      <a:pt x="195821" y="589396"/>
                      <a:pt x="190466" y="641902"/>
                      <a:pt x="183951" y="695659"/>
                    </a:cubicBezTo>
                    <a:cubicBezTo>
                      <a:pt x="182969" y="703874"/>
                      <a:pt x="181987" y="712001"/>
                      <a:pt x="180916" y="720216"/>
                    </a:cubicBezTo>
                    <a:cubicBezTo>
                      <a:pt x="152802" y="941494"/>
                      <a:pt x="103712" y="1181434"/>
                      <a:pt x="19099" y="1389228"/>
                    </a:cubicBezTo>
                    <a:lnTo>
                      <a:pt x="0" y="1389228"/>
                    </a:lnTo>
                    <a:cubicBezTo>
                      <a:pt x="85951" y="1180809"/>
                      <a:pt x="135486" y="938636"/>
                      <a:pt x="163690" y="715572"/>
                    </a:cubicBezTo>
                    <a:cubicBezTo>
                      <a:pt x="165119" y="704321"/>
                      <a:pt x="166457" y="693248"/>
                      <a:pt x="167706" y="682175"/>
                    </a:cubicBezTo>
                    <a:cubicBezTo>
                      <a:pt x="174044" y="628776"/>
                      <a:pt x="179220" y="576626"/>
                      <a:pt x="183326" y="526531"/>
                    </a:cubicBezTo>
                    <a:cubicBezTo>
                      <a:pt x="184130" y="516351"/>
                      <a:pt x="184933" y="506261"/>
                      <a:pt x="185736" y="496349"/>
                    </a:cubicBezTo>
                    <a:cubicBezTo>
                      <a:pt x="192787" y="402497"/>
                      <a:pt x="196535" y="316505"/>
                      <a:pt x="198321" y="243460"/>
                    </a:cubicBezTo>
                    <a:cubicBezTo>
                      <a:pt x="198499" y="236584"/>
                      <a:pt x="198589" y="229798"/>
                      <a:pt x="198766" y="223190"/>
                    </a:cubicBezTo>
                    <a:cubicBezTo>
                      <a:pt x="199481" y="187471"/>
                      <a:pt x="199749" y="155234"/>
                      <a:pt x="199749" y="127106"/>
                    </a:cubicBezTo>
                    <a:cubicBezTo>
                      <a:pt x="199749" y="102281"/>
                      <a:pt x="199570" y="80582"/>
                      <a:pt x="199302" y="62545"/>
                    </a:cubicBezTo>
                    <a:lnTo>
                      <a:pt x="199302" y="62455"/>
                    </a:lnTo>
                    <a:cubicBezTo>
                      <a:pt x="198856" y="39148"/>
                      <a:pt x="198410" y="21914"/>
                      <a:pt x="198053" y="11735"/>
                    </a:cubicBezTo>
                    <a:cubicBezTo>
                      <a:pt x="197963" y="8341"/>
                      <a:pt x="197963" y="8163"/>
                      <a:pt x="198231" y="7002"/>
                    </a:cubicBezTo>
                    <a:cubicBezTo>
                      <a:pt x="199302" y="2180"/>
                      <a:pt x="204033" y="-856"/>
                      <a:pt x="208941" y="215"/>
                    </a:cubicBezTo>
                    <a:cubicBezTo>
                      <a:pt x="213048" y="1197"/>
                      <a:pt x="215903" y="4948"/>
                      <a:pt x="215814" y="8967"/>
                    </a:cubicBezTo>
                    <a:lnTo>
                      <a:pt x="215903" y="11110"/>
                    </a:lnTo>
                    <a:cubicBezTo>
                      <a:pt x="216706" y="35041"/>
                      <a:pt x="218403" y="97460"/>
                      <a:pt x="217242" y="185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6" name="Google Shape;336;p7"/>
              <p:cNvSpPr/>
              <p:nvPr/>
            </p:nvSpPr>
            <p:spPr>
              <a:xfrm>
                <a:off x="9528681" y="5735821"/>
                <a:ext cx="430979" cy="362619"/>
              </a:xfrm>
              <a:custGeom>
                <a:avLst/>
                <a:gdLst/>
                <a:ahLst/>
                <a:cxnLst/>
                <a:rect l="l" t="t" r="r" b="b"/>
                <a:pathLst>
                  <a:path w="430979" h="362619" extrusionOk="0">
                    <a:moveTo>
                      <a:pt x="0" y="331008"/>
                    </a:moveTo>
                    <a:cubicBezTo>
                      <a:pt x="0" y="331008"/>
                      <a:pt x="238574" y="-60023"/>
                      <a:pt x="401461" y="7932"/>
                    </a:cubicBezTo>
                    <a:cubicBezTo>
                      <a:pt x="564348" y="75887"/>
                      <a:pt x="0" y="362619"/>
                      <a:pt x="0" y="362619"/>
                    </a:cubicBezTo>
                    <a:lnTo>
                      <a:pt x="0" y="3310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7" name="Google Shape;337;p7"/>
              <p:cNvSpPr/>
              <p:nvPr/>
            </p:nvSpPr>
            <p:spPr>
              <a:xfrm>
                <a:off x="9284567" y="5748499"/>
                <a:ext cx="263124" cy="262251"/>
              </a:xfrm>
              <a:custGeom>
                <a:avLst/>
                <a:gdLst/>
                <a:ahLst/>
                <a:cxnLst/>
                <a:rect l="l" t="t" r="r" b="b"/>
                <a:pathLst>
                  <a:path w="263124" h="262251" extrusionOk="0">
                    <a:moveTo>
                      <a:pt x="259912" y="241088"/>
                    </a:moveTo>
                    <a:cubicBezTo>
                      <a:pt x="264910" y="236713"/>
                      <a:pt x="77121" y="-26713"/>
                      <a:pt x="9378" y="2219"/>
                    </a:cubicBezTo>
                    <a:cubicBezTo>
                      <a:pt x="-58366" y="31151"/>
                      <a:pt x="263124" y="262252"/>
                      <a:pt x="263124" y="262252"/>
                    </a:cubicBezTo>
                    <a:lnTo>
                      <a:pt x="259912" y="2410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 name="Google Shape;338;p7"/>
              <p:cNvSpPr/>
              <p:nvPr/>
            </p:nvSpPr>
            <p:spPr>
              <a:xfrm>
                <a:off x="9562954" y="5478246"/>
                <a:ext cx="256833" cy="215947"/>
              </a:xfrm>
              <a:custGeom>
                <a:avLst/>
                <a:gdLst/>
                <a:ahLst/>
                <a:cxnLst/>
                <a:rect l="l" t="t" r="r" b="b"/>
                <a:pathLst>
                  <a:path w="256833" h="215947" extrusionOk="0">
                    <a:moveTo>
                      <a:pt x="0" y="190319"/>
                    </a:moveTo>
                    <a:cubicBezTo>
                      <a:pt x="0" y="190319"/>
                      <a:pt x="170831" y="-57926"/>
                      <a:pt x="245536" y="12619"/>
                    </a:cubicBezTo>
                    <a:cubicBezTo>
                      <a:pt x="320241" y="83163"/>
                      <a:pt x="0" y="215947"/>
                      <a:pt x="0" y="215947"/>
                    </a:cubicBezTo>
                    <a:lnTo>
                      <a:pt x="0" y="1903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 name="Google Shape;339;p7"/>
              <p:cNvSpPr/>
              <p:nvPr/>
            </p:nvSpPr>
            <p:spPr>
              <a:xfrm>
                <a:off x="9348443" y="5245634"/>
                <a:ext cx="214510" cy="375067"/>
              </a:xfrm>
              <a:custGeom>
                <a:avLst/>
                <a:gdLst/>
                <a:ahLst/>
                <a:cxnLst/>
                <a:rect l="l" t="t" r="r" b="b"/>
                <a:pathLst>
                  <a:path w="214510" h="375067" extrusionOk="0">
                    <a:moveTo>
                      <a:pt x="214511" y="340599"/>
                    </a:moveTo>
                    <a:cubicBezTo>
                      <a:pt x="214511" y="340599"/>
                      <a:pt x="118564" y="-15963"/>
                      <a:pt x="20207" y="557"/>
                    </a:cubicBezTo>
                    <a:cubicBezTo>
                      <a:pt x="-78150" y="17076"/>
                      <a:pt x="214511" y="375068"/>
                      <a:pt x="214511" y="375068"/>
                    </a:cubicBezTo>
                    <a:lnTo>
                      <a:pt x="214511" y="3405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0" name="Google Shape;340;p7"/>
              <p:cNvSpPr/>
              <p:nvPr/>
            </p:nvSpPr>
            <p:spPr>
              <a:xfrm>
                <a:off x="9377816" y="5592070"/>
                <a:ext cx="185138" cy="135609"/>
              </a:xfrm>
              <a:custGeom>
                <a:avLst/>
                <a:gdLst/>
                <a:ahLst/>
                <a:cxnLst/>
                <a:rect l="l" t="t" r="r" b="b"/>
                <a:pathLst>
                  <a:path w="185138" h="135609" extrusionOk="0">
                    <a:moveTo>
                      <a:pt x="185138" y="123019"/>
                    </a:moveTo>
                    <a:cubicBezTo>
                      <a:pt x="185138" y="123019"/>
                      <a:pt x="51170" y="-22178"/>
                      <a:pt x="6007" y="2914"/>
                    </a:cubicBezTo>
                    <a:cubicBezTo>
                      <a:pt x="-39154" y="28007"/>
                      <a:pt x="185138" y="135609"/>
                      <a:pt x="185138" y="135609"/>
                    </a:cubicBezTo>
                    <a:lnTo>
                      <a:pt x="185138" y="1230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1" name="Google Shape;341;p7"/>
              <p:cNvSpPr/>
              <p:nvPr/>
            </p:nvSpPr>
            <p:spPr>
              <a:xfrm>
                <a:off x="9220878" y="6020247"/>
                <a:ext cx="305303" cy="176598"/>
              </a:xfrm>
              <a:custGeom>
                <a:avLst/>
                <a:gdLst/>
                <a:ahLst/>
                <a:cxnLst/>
                <a:rect l="l" t="t" r="r" b="b"/>
                <a:pathLst>
                  <a:path w="305303" h="176598" extrusionOk="0">
                    <a:moveTo>
                      <a:pt x="305304" y="153917"/>
                    </a:moveTo>
                    <a:cubicBezTo>
                      <a:pt x="305304" y="153917"/>
                      <a:pt x="62088" y="-57003"/>
                      <a:pt x="6038" y="14971"/>
                    </a:cubicBezTo>
                    <a:cubicBezTo>
                      <a:pt x="-50013" y="86944"/>
                      <a:pt x="302627" y="176598"/>
                      <a:pt x="302627" y="176598"/>
                    </a:cubicBezTo>
                    <a:lnTo>
                      <a:pt x="305304" y="15391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2" name="Google Shape;342;p7"/>
              <p:cNvSpPr/>
              <p:nvPr/>
            </p:nvSpPr>
            <p:spPr>
              <a:xfrm>
                <a:off x="9510920" y="6262657"/>
                <a:ext cx="233242" cy="278893"/>
              </a:xfrm>
              <a:custGeom>
                <a:avLst/>
                <a:gdLst/>
                <a:ahLst/>
                <a:cxnLst/>
                <a:rect l="l" t="t" r="r" b="b"/>
                <a:pathLst>
                  <a:path w="233242" h="278893" extrusionOk="0">
                    <a:moveTo>
                      <a:pt x="3660" y="0"/>
                    </a:moveTo>
                    <a:cubicBezTo>
                      <a:pt x="3660" y="0"/>
                      <a:pt x="306139" y="188149"/>
                      <a:pt x="216707" y="266551"/>
                    </a:cubicBezTo>
                    <a:cubicBezTo>
                      <a:pt x="127365" y="344954"/>
                      <a:pt x="0" y="24199"/>
                      <a:pt x="0" y="24199"/>
                    </a:cubicBezTo>
                    <a:lnTo>
                      <a:pt x="366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3" name="Google Shape;343;p7"/>
              <p:cNvSpPr/>
              <p:nvPr/>
            </p:nvSpPr>
            <p:spPr>
              <a:xfrm>
                <a:off x="9517703" y="6090331"/>
                <a:ext cx="219742" cy="152949"/>
              </a:xfrm>
              <a:custGeom>
                <a:avLst/>
                <a:gdLst/>
                <a:ahLst/>
                <a:cxnLst/>
                <a:rect l="l" t="t" r="r" b="b"/>
                <a:pathLst>
                  <a:path w="219742" h="152949" extrusionOk="0">
                    <a:moveTo>
                      <a:pt x="0" y="133393"/>
                    </a:moveTo>
                    <a:cubicBezTo>
                      <a:pt x="0" y="133393"/>
                      <a:pt x="146286" y="-29752"/>
                      <a:pt x="210103" y="4806"/>
                    </a:cubicBezTo>
                    <a:cubicBezTo>
                      <a:pt x="273919" y="39274"/>
                      <a:pt x="0" y="152949"/>
                      <a:pt x="0" y="152949"/>
                    </a:cubicBezTo>
                    <a:lnTo>
                      <a:pt x="0" y="133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44" name="Google Shape;344;p7"/>
            <p:cNvSpPr/>
            <p:nvPr/>
          </p:nvSpPr>
          <p:spPr>
            <a:xfrm>
              <a:off x="9528681" y="5751700"/>
              <a:ext cx="415742" cy="315129"/>
            </a:xfrm>
            <a:custGeom>
              <a:avLst/>
              <a:gdLst/>
              <a:ahLst/>
              <a:cxnLst/>
              <a:rect l="l" t="t" r="r" b="b"/>
              <a:pathLst>
                <a:path w="415742" h="315129" extrusionOk="0">
                  <a:moveTo>
                    <a:pt x="0" y="315129"/>
                  </a:moveTo>
                  <a:cubicBezTo>
                    <a:pt x="29186" y="282357"/>
                    <a:pt x="60157" y="251192"/>
                    <a:pt x="91842" y="220832"/>
                  </a:cubicBezTo>
                  <a:cubicBezTo>
                    <a:pt x="123526" y="190470"/>
                    <a:pt x="156461" y="161360"/>
                    <a:pt x="190199" y="133231"/>
                  </a:cubicBezTo>
                  <a:cubicBezTo>
                    <a:pt x="224383" y="105638"/>
                    <a:pt x="259281" y="78760"/>
                    <a:pt x="296411" y="55097"/>
                  </a:cubicBezTo>
                  <a:cubicBezTo>
                    <a:pt x="333540" y="31879"/>
                    <a:pt x="372633" y="9734"/>
                    <a:pt x="415743" y="0"/>
                  </a:cubicBezTo>
                  <a:cubicBezTo>
                    <a:pt x="394767" y="6519"/>
                    <a:pt x="374864" y="15716"/>
                    <a:pt x="355853" y="26343"/>
                  </a:cubicBezTo>
                  <a:cubicBezTo>
                    <a:pt x="336663" y="36790"/>
                    <a:pt x="318278" y="48488"/>
                    <a:pt x="300248" y="60811"/>
                  </a:cubicBezTo>
                  <a:cubicBezTo>
                    <a:pt x="264190" y="85457"/>
                    <a:pt x="229471" y="112067"/>
                    <a:pt x="195912" y="140107"/>
                  </a:cubicBezTo>
                  <a:cubicBezTo>
                    <a:pt x="161906" y="167610"/>
                    <a:pt x="129149" y="196632"/>
                    <a:pt x="96483" y="225832"/>
                  </a:cubicBezTo>
                  <a:cubicBezTo>
                    <a:pt x="80149" y="240388"/>
                    <a:pt x="63995" y="255211"/>
                    <a:pt x="48018" y="270212"/>
                  </a:cubicBezTo>
                  <a:cubicBezTo>
                    <a:pt x="31864" y="284947"/>
                    <a:pt x="15977" y="300038"/>
                    <a:pt x="0" y="3151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5" name="Google Shape;345;p7"/>
            <p:cNvSpPr/>
            <p:nvPr/>
          </p:nvSpPr>
          <p:spPr>
            <a:xfrm>
              <a:off x="9293945" y="5750629"/>
              <a:ext cx="250533" cy="238958"/>
            </a:xfrm>
            <a:custGeom>
              <a:avLst/>
              <a:gdLst/>
              <a:ahLst/>
              <a:cxnLst/>
              <a:rect l="l" t="t" r="r" b="b"/>
              <a:pathLst>
                <a:path w="250533" h="238958" extrusionOk="0">
                  <a:moveTo>
                    <a:pt x="250534" y="238959"/>
                  </a:moveTo>
                  <a:lnTo>
                    <a:pt x="189930" y="176808"/>
                  </a:lnTo>
                  <a:cubicBezTo>
                    <a:pt x="169671" y="156180"/>
                    <a:pt x="149499" y="135463"/>
                    <a:pt x="128971" y="115193"/>
                  </a:cubicBezTo>
                  <a:cubicBezTo>
                    <a:pt x="108621" y="94744"/>
                    <a:pt x="87825" y="74741"/>
                    <a:pt x="66583" y="55185"/>
                  </a:cubicBezTo>
                  <a:cubicBezTo>
                    <a:pt x="56140" y="45274"/>
                    <a:pt x="45162" y="35898"/>
                    <a:pt x="34094" y="26610"/>
                  </a:cubicBezTo>
                  <a:lnTo>
                    <a:pt x="17404" y="12859"/>
                  </a:lnTo>
                  <a:cubicBezTo>
                    <a:pt x="11513" y="8662"/>
                    <a:pt x="5711" y="4375"/>
                    <a:pt x="0" y="0"/>
                  </a:cubicBezTo>
                  <a:cubicBezTo>
                    <a:pt x="25705" y="13573"/>
                    <a:pt x="48821" y="31611"/>
                    <a:pt x="71135" y="50007"/>
                  </a:cubicBezTo>
                  <a:cubicBezTo>
                    <a:pt x="93537" y="68491"/>
                    <a:pt x="114690" y="88404"/>
                    <a:pt x="135307" y="108853"/>
                  </a:cubicBezTo>
                  <a:cubicBezTo>
                    <a:pt x="155836" y="129391"/>
                    <a:pt x="175829" y="150287"/>
                    <a:pt x="194929" y="172075"/>
                  </a:cubicBezTo>
                  <a:cubicBezTo>
                    <a:pt x="214119" y="193864"/>
                    <a:pt x="232951" y="215920"/>
                    <a:pt x="250534" y="2389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6" name="Google Shape;346;p7"/>
            <p:cNvSpPr/>
            <p:nvPr/>
          </p:nvSpPr>
          <p:spPr>
            <a:xfrm>
              <a:off x="9513598" y="6269801"/>
              <a:ext cx="214118" cy="259407"/>
            </a:xfrm>
            <a:custGeom>
              <a:avLst/>
              <a:gdLst/>
              <a:ahLst/>
              <a:cxnLst/>
              <a:rect l="l" t="t" r="r" b="b"/>
              <a:pathLst>
                <a:path w="214118" h="259407" extrusionOk="0">
                  <a:moveTo>
                    <a:pt x="214119" y="259407"/>
                  </a:moveTo>
                  <a:lnTo>
                    <a:pt x="187253" y="226903"/>
                  </a:lnTo>
                  <a:lnTo>
                    <a:pt x="160835" y="194131"/>
                  </a:lnTo>
                  <a:lnTo>
                    <a:pt x="108086" y="128677"/>
                  </a:lnTo>
                  <a:cubicBezTo>
                    <a:pt x="90592" y="106799"/>
                    <a:pt x="72830" y="85100"/>
                    <a:pt x="55069" y="63490"/>
                  </a:cubicBezTo>
                  <a:cubicBezTo>
                    <a:pt x="46233" y="52596"/>
                    <a:pt x="37129" y="41970"/>
                    <a:pt x="27936" y="31433"/>
                  </a:cubicBezTo>
                  <a:lnTo>
                    <a:pt x="14191" y="15538"/>
                  </a:lnTo>
                  <a:cubicBezTo>
                    <a:pt x="9371" y="10448"/>
                    <a:pt x="4641" y="5268"/>
                    <a:pt x="0" y="0"/>
                  </a:cubicBezTo>
                  <a:cubicBezTo>
                    <a:pt x="21777" y="17859"/>
                    <a:pt x="41235" y="38308"/>
                    <a:pt x="60246" y="59025"/>
                  </a:cubicBezTo>
                  <a:cubicBezTo>
                    <a:pt x="79346" y="79653"/>
                    <a:pt x="97375" y="101262"/>
                    <a:pt x="115048" y="123140"/>
                  </a:cubicBezTo>
                  <a:cubicBezTo>
                    <a:pt x="132630" y="145107"/>
                    <a:pt x="149856" y="167253"/>
                    <a:pt x="166279" y="190023"/>
                  </a:cubicBezTo>
                  <a:cubicBezTo>
                    <a:pt x="182701" y="212705"/>
                    <a:pt x="198945" y="235655"/>
                    <a:pt x="214119" y="2594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7" name="Google Shape;347;p7"/>
            <p:cNvSpPr/>
            <p:nvPr/>
          </p:nvSpPr>
          <p:spPr>
            <a:xfrm>
              <a:off x="9526182" y="6095136"/>
              <a:ext cx="201534" cy="135731"/>
            </a:xfrm>
            <a:custGeom>
              <a:avLst/>
              <a:gdLst/>
              <a:ahLst/>
              <a:cxnLst/>
              <a:rect l="l" t="t" r="r" b="b"/>
              <a:pathLst>
                <a:path w="201534" h="135731" extrusionOk="0">
                  <a:moveTo>
                    <a:pt x="0" y="135731"/>
                  </a:moveTo>
                  <a:cubicBezTo>
                    <a:pt x="13388" y="120194"/>
                    <a:pt x="28204" y="105995"/>
                    <a:pt x="43466" y="92422"/>
                  </a:cubicBezTo>
                  <a:cubicBezTo>
                    <a:pt x="58729" y="78760"/>
                    <a:pt x="74884" y="66079"/>
                    <a:pt x="91574" y="54114"/>
                  </a:cubicBezTo>
                  <a:cubicBezTo>
                    <a:pt x="108443" y="42416"/>
                    <a:pt x="125848" y="31343"/>
                    <a:pt x="144144" y="22056"/>
                  </a:cubicBezTo>
                  <a:cubicBezTo>
                    <a:pt x="162531" y="12859"/>
                    <a:pt x="181631" y="4822"/>
                    <a:pt x="201535" y="0"/>
                  </a:cubicBezTo>
                  <a:cubicBezTo>
                    <a:pt x="192341" y="4554"/>
                    <a:pt x="182881" y="8215"/>
                    <a:pt x="174044" y="13395"/>
                  </a:cubicBezTo>
                  <a:cubicBezTo>
                    <a:pt x="164852" y="17770"/>
                    <a:pt x="156193" y="23128"/>
                    <a:pt x="147447" y="28128"/>
                  </a:cubicBezTo>
                  <a:cubicBezTo>
                    <a:pt x="130132" y="38666"/>
                    <a:pt x="113263" y="49828"/>
                    <a:pt x="96662" y="61526"/>
                  </a:cubicBezTo>
                  <a:cubicBezTo>
                    <a:pt x="80061" y="73134"/>
                    <a:pt x="63906" y="85457"/>
                    <a:pt x="47751" y="97780"/>
                  </a:cubicBezTo>
                  <a:cubicBezTo>
                    <a:pt x="39629" y="103942"/>
                    <a:pt x="31685" y="110281"/>
                    <a:pt x="23831" y="116711"/>
                  </a:cubicBezTo>
                  <a:cubicBezTo>
                    <a:pt x="15798" y="122783"/>
                    <a:pt x="8033" y="129302"/>
                    <a:pt x="0" y="1357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8" name="Google Shape;348;p7"/>
            <p:cNvSpPr/>
            <p:nvPr/>
          </p:nvSpPr>
          <p:spPr>
            <a:xfrm>
              <a:off x="9226916" y="6035397"/>
              <a:ext cx="286592" cy="150554"/>
            </a:xfrm>
            <a:custGeom>
              <a:avLst/>
              <a:gdLst/>
              <a:ahLst/>
              <a:cxnLst/>
              <a:rect l="l" t="t" r="r" b="b"/>
              <a:pathLst>
                <a:path w="286592" h="150554" extrusionOk="0">
                  <a:moveTo>
                    <a:pt x="286592" y="150554"/>
                  </a:moveTo>
                  <a:cubicBezTo>
                    <a:pt x="275881" y="141893"/>
                    <a:pt x="265261" y="133320"/>
                    <a:pt x="254193" y="125283"/>
                  </a:cubicBezTo>
                  <a:cubicBezTo>
                    <a:pt x="243394" y="116979"/>
                    <a:pt x="232326" y="108942"/>
                    <a:pt x="221081" y="101174"/>
                  </a:cubicBezTo>
                  <a:cubicBezTo>
                    <a:pt x="198589" y="85725"/>
                    <a:pt x="175650" y="70902"/>
                    <a:pt x="151998" y="57507"/>
                  </a:cubicBezTo>
                  <a:cubicBezTo>
                    <a:pt x="128257" y="44202"/>
                    <a:pt x="103712" y="32415"/>
                    <a:pt x="78632" y="22056"/>
                  </a:cubicBezTo>
                  <a:cubicBezTo>
                    <a:pt x="65869" y="17591"/>
                    <a:pt x="53195" y="12412"/>
                    <a:pt x="39896" y="9287"/>
                  </a:cubicBezTo>
                  <a:cubicBezTo>
                    <a:pt x="26955" y="4822"/>
                    <a:pt x="13388" y="3125"/>
                    <a:pt x="0" y="0"/>
                  </a:cubicBezTo>
                  <a:cubicBezTo>
                    <a:pt x="27490" y="1250"/>
                    <a:pt x="54712" y="7144"/>
                    <a:pt x="80952" y="15627"/>
                  </a:cubicBezTo>
                  <a:cubicBezTo>
                    <a:pt x="107104" y="24646"/>
                    <a:pt x="132184" y="36433"/>
                    <a:pt x="156372" y="49738"/>
                  </a:cubicBezTo>
                  <a:cubicBezTo>
                    <a:pt x="180291" y="63579"/>
                    <a:pt x="203318" y="78760"/>
                    <a:pt x="225097" y="95726"/>
                  </a:cubicBezTo>
                  <a:cubicBezTo>
                    <a:pt x="246874" y="112514"/>
                    <a:pt x="267849" y="130463"/>
                    <a:pt x="286592" y="1505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9" name="Google Shape;349;p7"/>
            <p:cNvSpPr/>
            <p:nvPr/>
          </p:nvSpPr>
          <p:spPr>
            <a:xfrm>
              <a:off x="9562954" y="5490865"/>
              <a:ext cx="245446" cy="187165"/>
            </a:xfrm>
            <a:custGeom>
              <a:avLst/>
              <a:gdLst/>
              <a:ahLst/>
              <a:cxnLst/>
              <a:rect l="l" t="t" r="r" b="b"/>
              <a:pathLst>
                <a:path w="245446" h="187165" extrusionOk="0">
                  <a:moveTo>
                    <a:pt x="0" y="187166"/>
                  </a:moveTo>
                  <a:cubicBezTo>
                    <a:pt x="15263" y="165913"/>
                    <a:pt x="32488" y="146268"/>
                    <a:pt x="50518" y="127337"/>
                  </a:cubicBezTo>
                  <a:cubicBezTo>
                    <a:pt x="68547" y="108406"/>
                    <a:pt x="87737" y="90547"/>
                    <a:pt x="108087" y="73938"/>
                  </a:cubicBezTo>
                  <a:cubicBezTo>
                    <a:pt x="128614" y="57596"/>
                    <a:pt x="149857" y="42148"/>
                    <a:pt x="172795" y="29378"/>
                  </a:cubicBezTo>
                  <a:cubicBezTo>
                    <a:pt x="195822" y="16698"/>
                    <a:pt x="220010" y="5983"/>
                    <a:pt x="245447" y="0"/>
                  </a:cubicBezTo>
                  <a:cubicBezTo>
                    <a:pt x="239467" y="2589"/>
                    <a:pt x="233487" y="5179"/>
                    <a:pt x="227418" y="7590"/>
                  </a:cubicBezTo>
                  <a:cubicBezTo>
                    <a:pt x="221349" y="9822"/>
                    <a:pt x="215815" y="13305"/>
                    <a:pt x="209924" y="16163"/>
                  </a:cubicBezTo>
                  <a:lnTo>
                    <a:pt x="201267" y="20449"/>
                  </a:lnTo>
                  <a:cubicBezTo>
                    <a:pt x="198411" y="21967"/>
                    <a:pt x="195644" y="23663"/>
                    <a:pt x="192877" y="25271"/>
                  </a:cubicBezTo>
                  <a:cubicBezTo>
                    <a:pt x="187344" y="28575"/>
                    <a:pt x="181631" y="31700"/>
                    <a:pt x="176275" y="35272"/>
                  </a:cubicBezTo>
                  <a:cubicBezTo>
                    <a:pt x="154498" y="49292"/>
                    <a:pt x="133792" y="64651"/>
                    <a:pt x="113620" y="80903"/>
                  </a:cubicBezTo>
                  <a:cubicBezTo>
                    <a:pt x="93449" y="97155"/>
                    <a:pt x="74259" y="114568"/>
                    <a:pt x="55248" y="132159"/>
                  </a:cubicBezTo>
                  <a:cubicBezTo>
                    <a:pt x="45699" y="141000"/>
                    <a:pt x="36416" y="150019"/>
                    <a:pt x="27312" y="159305"/>
                  </a:cubicBezTo>
                  <a:cubicBezTo>
                    <a:pt x="17940" y="168324"/>
                    <a:pt x="9015" y="177700"/>
                    <a:pt x="0" y="1871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0" name="Google Shape;350;p7"/>
            <p:cNvSpPr/>
            <p:nvPr/>
          </p:nvSpPr>
          <p:spPr>
            <a:xfrm>
              <a:off x="9361152" y="5245566"/>
              <a:ext cx="191180" cy="332720"/>
            </a:xfrm>
            <a:custGeom>
              <a:avLst/>
              <a:gdLst/>
              <a:ahLst/>
              <a:cxnLst/>
              <a:rect l="l" t="t" r="r" b="b"/>
              <a:pathLst>
                <a:path w="191180" h="332720" extrusionOk="0">
                  <a:moveTo>
                    <a:pt x="191181" y="332720"/>
                  </a:moveTo>
                  <a:cubicBezTo>
                    <a:pt x="185023" y="317718"/>
                    <a:pt x="178953" y="302717"/>
                    <a:pt x="172527" y="287893"/>
                  </a:cubicBezTo>
                  <a:cubicBezTo>
                    <a:pt x="166279" y="272981"/>
                    <a:pt x="159853" y="258158"/>
                    <a:pt x="153248" y="243423"/>
                  </a:cubicBezTo>
                  <a:cubicBezTo>
                    <a:pt x="140039" y="213956"/>
                    <a:pt x="126294" y="184755"/>
                    <a:pt x="111477" y="156091"/>
                  </a:cubicBezTo>
                  <a:cubicBezTo>
                    <a:pt x="96929" y="127337"/>
                    <a:pt x="80864" y="99387"/>
                    <a:pt x="63103" y="72598"/>
                  </a:cubicBezTo>
                  <a:cubicBezTo>
                    <a:pt x="54534" y="59025"/>
                    <a:pt x="44537" y="46345"/>
                    <a:pt x="34363" y="33933"/>
                  </a:cubicBezTo>
                  <a:lnTo>
                    <a:pt x="18208" y="15984"/>
                  </a:lnTo>
                  <a:cubicBezTo>
                    <a:pt x="12138" y="10805"/>
                    <a:pt x="6070" y="5447"/>
                    <a:pt x="0" y="0"/>
                  </a:cubicBezTo>
                  <a:cubicBezTo>
                    <a:pt x="27936" y="16967"/>
                    <a:pt x="49447" y="42595"/>
                    <a:pt x="68726" y="68669"/>
                  </a:cubicBezTo>
                  <a:cubicBezTo>
                    <a:pt x="88093" y="94923"/>
                    <a:pt x="104516" y="123140"/>
                    <a:pt x="119421" y="152073"/>
                  </a:cubicBezTo>
                  <a:cubicBezTo>
                    <a:pt x="134148" y="181005"/>
                    <a:pt x="147804" y="210562"/>
                    <a:pt x="159585" y="240834"/>
                  </a:cubicBezTo>
                  <a:cubicBezTo>
                    <a:pt x="171456" y="270927"/>
                    <a:pt x="182434" y="301466"/>
                    <a:pt x="191181" y="3327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1" name="Google Shape;351;p7"/>
            <p:cNvSpPr/>
            <p:nvPr/>
          </p:nvSpPr>
          <p:spPr>
            <a:xfrm>
              <a:off x="9383823" y="5594895"/>
              <a:ext cx="179130" cy="126176"/>
            </a:xfrm>
            <a:custGeom>
              <a:avLst/>
              <a:gdLst/>
              <a:ahLst/>
              <a:cxnLst/>
              <a:rect l="l" t="t" r="r" b="b"/>
              <a:pathLst>
                <a:path w="179130" h="126176" extrusionOk="0">
                  <a:moveTo>
                    <a:pt x="179131" y="126177"/>
                  </a:moveTo>
                  <a:cubicBezTo>
                    <a:pt x="149321" y="104567"/>
                    <a:pt x="120581" y="81974"/>
                    <a:pt x="91217" y="60275"/>
                  </a:cubicBezTo>
                  <a:cubicBezTo>
                    <a:pt x="76668" y="49292"/>
                    <a:pt x="61853" y="38666"/>
                    <a:pt x="46858" y="28307"/>
                  </a:cubicBezTo>
                  <a:cubicBezTo>
                    <a:pt x="31775" y="18128"/>
                    <a:pt x="16690" y="7858"/>
                    <a:pt x="0" y="0"/>
                  </a:cubicBezTo>
                  <a:cubicBezTo>
                    <a:pt x="17940" y="4554"/>
                    <a:pt x="34630" y="13127"/>
                    <a:pt x="50518" y="22414"/>
                  </a:cubicBezTo>
                  <a:cubicBezTo>
                    <a:pt x="66493" y="31700"/>
                    <a:pt x="81756" y="42148"/>
                    <a:pt x="96483" y="53132"/>
                  </a:cubicBezTo>
                  <a:cubicBezTo>
                    <a:pt x="125936" y="75277"/>
                    <a:pt x="153873" y="99298"/>
                    <a:pt x="179131" y="126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2" name="Google Shape;352;p7"/>
          <p:cNvGrpSpPr/>
          <p:nvPr/>
        </p:nvGrpSpPr>
        <p:grpSpPr>
          <a:xfrm>
            <a:off x="3986105" y="-181118"/>
            <a:ext cx="2234842" cy="1430512"/>
            <a:chOff x="4904410" y="-93166"/>
            <a:chExt cx="2772069" cy="1774388"/>
          </a:xfrm>
        </p:grpSpPr>
        <p:grpSp>
          <p:nvGrpSpPr>
            <p:cNvPr id="353" name="Google Shape;353;p7"/>
            <p:cNvGrpSpPr/>
            <p:nvPr/>
          </p:nvGrpSpPr>
          <p:grpSpPr>
            <a:xfrm>
              <a:off x="5444644" y="1344066"/>
              <a:ext cx="204200" cy="337156"/>
              <a:chOff x="5444644" y="1344066"/>
              <a:chExt cx="204200" cy="337156"/>
            </a:xfrm>
          </p:grpSpPr>
          <p:sp>
            <p:nvSpPr>
              <p:cNvPr id="354" name="Google Shape;354;p7"/>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5" name="Google Shape;355;p7"/>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6" name="Google Shape;356;p7"/>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7" name="Google Shape;357;p7"/>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8" name="Google Shape;358;p7"/>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9" name="Google Shape;359;p7"/>
            <p:cNvGrpSpPr/>
            <p:nvPr/>
          </p:nvGrpSpPr>
          <p:grpSpPr>
            <a:xfrm>
              <a:off x="7451079" y="-93166"/>
              <a:ext cx="225400" cy="319115"/>
              <a:chOff x="7451079" y="-93166"/>
              <a:chExt cx="225400" cy="319115"/>
            </a:xfrm>
          </p:grpSpPr>
          <p:sp>
            <p:nvSpPr>
              <p:cNvPr id="360" name="Google Shape;360;p7"/>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1" name="Google Shape;361;p7"/>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2" name="Google Shape;362;p7"/>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3" name="Google Shape;363;p7"/>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64" name="Google Shape;364;p7"/>
            <p:cNvGrpSpPr/>
            <p:nvPr/>
          </p:nvGrpSpPr>
          <p:grpSpPr>
            <a:xfrm>
              <a:off x="4904410" y="840123"/>
              <a:ext cx="223041" cy="271285"/>
              <a:chOff x="4904410" y="840123"/>
              <a:chExt cx="223041" cy="271285"/>
            </a:xfrm>
          </p:grpSpPr>
          <p:grpSp>
            <p:nvGrpSpPr>
              <p:cNvPr id="365" name="Google Shape;365;p7"/>
              <p:cNvGrpSpPr/>
              <p:nvPr/>
            </p:nvGrpSpPr>
            <p:grpSpPr>
              <a:xfrm>
                <a:off x="4904410" y="939489"/>
                <a:ext cx="51224" cy="58681"/>
                <a:chOff x="4904410" y="939489"/>
                <a:chExt cx="51224" cy="58681"/>
              </a:xfrm>
            </p:grpSpPr>
            <p:sp>
              <p:nvSpPr>
                <p:cNvPr id="366" name="Google Shape;366;p7"/>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7" name="Google Shape;367;p7"/>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68" name="Google Shape;368;p7"/>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9" name="Google Shape;369;p7"/>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0" name="Google Shape;370;p7"/>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1" name="Google Shape;371;p7"/>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2" name="Google Shape;372;p7"/>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73" name="Google Shape;373;p7"/>
          <p:cNvGrpSpPr/>
          <p:nvPr/>
        </p:nvGrpSpPr>
        <p:grpSpPr>
          <a:xfrm rot="-8940200">
            <a:off x="8070311" y="3794374"/>
            <a:ext cx="742773" cy="1724484"/>
            <a:chOff x="5474657" y="4963805"/>
            <a:chExt cx="921290" cy="2138942"/>
          </a:xfrm>
        </p:grpSpPr>
        <p:grpSp>
          <p:nvGrpSpPr>
            <p:cNvPr id="374" name="Google Shape;374;p7"/>
            <p:cNvGrpSpPr/>
            <p:nvPr/>
          </p:nvGrpSpPr>
          <p:grpSpPr>
            <a:xfrm>
              <a:off x="5474657" y="5323952"/>
              <a:ext cx="794209" cy="1642279"/>
              <a:chOff x="5474657" y="5323952"/>
              <a:chExt cx="794209" cy="1642279"/>
            </a:xfrm>
          </p:grpSpPr>
          <p:sp>
            <p:nvSpPr>
              <p:cNvPr id="375" name="Google Shape;375;p7"/>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6" name="Google Shape;376;p7"/>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7" name="Google Shape;377;p7"/>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8" name="Google Shape;378;p7"/>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9" name="Google Shape;379;p7"/>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0" name="Google Shape;380;p7"/>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1" name="Google Shape;381;p7"/>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2" name="Google Shape;382;p7"/>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3" name="Google Shape;383;p7"/>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4" name="Google Shape;384;p7"/>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5" name="Google Shape;385;p7"/>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6" name="Google Shape;386;p7"/>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7" name="Google Shape;387;p7"/>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8" name="Google Shape;388;p7"/>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9" name="Google Shape;389;p7"/>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0" name="Google Shape;390;p7"/>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1" name="Google Shape;391;p7"/>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92" name="Google Shape;392;p7"/>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93" name="Google Shape;393;p7"/>
          <p:cNvGrpSpPr/>
          <p:nvPr/>
        </p:nvGrpSpPr>
        <p:grpSpPr>
          <a:xfrm>
            <a:off x="4727247" y="3772923"/>
            <a:ext cx="289543" cy="518688"/>
            <a:chOff x="748215" y="3781727"/>
            <a:chExt cx="359145" cy="643374"/>
          </a:xfrm>
        </p:grpSpPr>
        <p:sp>
          <p:nvSpPr>
            <p:cNvPr id="394" name="Google Shape;394;p7"/>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5" name="Google Shape;395;p7"/>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6" name="Google Shape;396;p7"/>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7" name="Google Shape;397;p7"/>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8" name="Google Shape;398;p7"/>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9" name="Google Shape;399;p7"/>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0" name="Google Shape;400;p7"/>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1" name="Google Shape;401;p7"/>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2" name="Google Shape;402;p7"/>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403" name="Google Shape;403;p7"/>
          <p:cNvSpPr/>
          <p:nvPr/>
        </p:nvSpPr>
        <p:spPr>
          <a:xfrm>
            <a:off x="-186067" y="435135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4"/>
        <p:cNvGrpSpPr/>
        <p:nvPr/>
      </p:nvGrpSpPr>
      <p:grpSpPr>
        <a:xfrm>
          <a:off x="0" y="0"/>
          <a:ext cx="0" cy="0"/>
          <a:chOff x="0" y="0"/>
          <a:chExt cx="0" cy="0"/>
        </a:xfrm>
      </p:grpSpPr>
      <p:sp>
        <p:nvSpPr>
          <p:cNvPr id="405" name="Google Shape;405;p8"/>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8"/>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9"/>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09" name="Google Shape;409;p9"/>
          <p:cNvSpPr txBox="1">
            <a:spLocks noGrp="1"/>
          </p:cNvSpPr>
          <p:nvPr>
            <p:ph type="title" idx="2"/>
          </p:nvPr>
        </p:nvSpPr>
        <p:spPr>
          <a:xfrm>
            <a:off x="3972688" y="2088150"/>
            <a:ext cx="3781200" cy="9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avLst/>
              <a:gdLst/>
              <a:ahLst/>
              <a:cxnLst/>
              <a:rect l="l" t="t" r="r" b="b"/>
              <a:pathLst>
                <a:path w="48968" h="39032" extrusionOk="0">
                  <a:moveTo>
                    <a:pt x="48351" y="1"/>
                  </a:moveTo>
                  <a:lnTo>
                    <a:pt x="8007" y="1173"/>
                  </a:lnTo>
                  <a:lnTo>
                    <a:pt x="1" y="39032"/>
                  </a:lnTo>
                  <a:lnTo>
                    <a:pt x="48968" y="39032"/>
                  </a:lnTo>
                  <a:lnTo>
                    <a:pt x="48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31375" y="3635900"/>
              <a:ext cx="1246725" cy="1002675"/>
            </a:xfrm>
            <a:custGeom>
              <a:avLst/>
              <a:gdLst/>
              <a:ahLst/>
              <a:cxnLst/>
              <a:rect l="l" t="t" r="r" b="b"/>
              <a:pathLst>
                <a:path w="49869" h="40107" extrusionOk="0">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670825" y="3606650"/>
              <a:ext cx="1224100" cy="975800"/>
            </a:xfrm>
            <a:custGeom>
              <a:avLst/>
              <a:gdLst/>
              <a:ahLst/>
              <a:cxnLst/>
              <a:rect l="l" t="t" r="r" b="b"/>
              <a:pathLst>
                <a:path w="48964" h="39032" extrusionOk="0">
                  <a:moveTo>
                    <a:pt x="613" y="1"/>
                  </a:moveTo>
                  <a:lnTo>
                    <a:pt x="0" y="39032"/>
                  </a:lnTo>
                  <a:lnTo>
                    <a:pt x="48964" y="39032"/>
                  </a:lnTo>
                  <a:lnTo>
                    <a:pt x="40959" y="1173"/>
                  </a:ln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670825" y="3635900"/>
              <a:ext cx="1246725" cy="1002675"/>
            </a:xfrm>
            <a:custGeom>
              <a:avLst/>
              <a:gdLst/>
              <a:ahLst/>
              <a:cxnLst/>
              <a:rect l="l" t="t" r="r" b="b"/>
              <a:pathLst>
                <a:path w="49869" h="40107" extrusionOk="0">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541275" y="4529500"/>
              <a:ext cx="266325" cy="27425"/>
            </a:xfrm>
            <a:custGeom>
              <a:avLst/>
              <a:gdLst/>
              <a:ahLst/>
              <a:cxnLst/>
              <a:rect l="l" t="t" r="r" b="b"/>
              <a:pathLst>
                <a:path w="10653" h="1097" extrusionOk="0">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541275" y="4582425"/>
              <a:ext cx="266375" cy="91625"/>
            </a:xfrm>
            <a:custGeom>
              <a:avLst/>
              <a:gdLst/>
              <a:ahLst/>
              <a:cxnLst/>
              <a:rect l="l" t="t" r="r" b="b"/>
              <a:pathLst>
                <a:path w="10655" h="3665" extrusionOk="0">
                  <a:moveTo>
                    <a:pt x="0" y="1"/>
                  </a:moveTo>
                  <a:cubicBezTo>
                    <a:pt x="0" y="1"/>
                    <a:pt x="1535" y="3665"/>
                    <a:pt x="5182" y="3665"/>
                  </a:cubicBezTo>
                  <a:cubicBezTo>
                    <a:pt x="8831" y="3665"/>
                    <a:pt x="10654"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550600" y="4556950"/>
              <a:ext cx="247600" cy="48975"/>
            </a:xfrm>
            <a:custGeom>
              <a:avLst/>
              <a:gdLst/>
              <a:ahLst/>
              <a:cxnLst/>
              <a:rect l="l" t="t" r="r" b="b"/>
              <a:pathLst>
                <a:path w="9904" h="1959" extrusionOk="0">
                  <a:moveTo>
                    <a:pt x="0" y="1"/>
                  </a:moveTo>
                  <a:cubicBezTo>
                    <a:pt x="0" y="1"/>
                    <a:pt x="482" y="1958"/>
                    <a:pt x="4807" y="1958"/>
                  </a:cubicBezTo>
                  <a:cubicBezTo>
                    <a:pt x="9133" y="1958"/>
                    <a:pt x="9904" y="1"/>
                    <a:pt x="9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97300" y="4526900"/>
              <a:ext cx="1825" cy="2575"/>
            </a:xfrm>
            <a:custGeom>
              <a:avLst/>
              <a:gdLst/>
              <a:ahLst/>
              <a:cxnLst/>
              <a:rect l="l" t="t" r="r" b="b"/>
              <a:pathLst>
                <a:path w="73" h="103" extrusionOk="0">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519300" y="3454750"/>
              <a:ext cx="1162450" cy="1110775"/>
            </a:xfrm>
            <a:custGeom>
              <a:avLst/>
              <a:gdLst/>
              <a:ahLst/>
              <a:cxnLst/>
              <a:rect l="l" t="t" r="r" b="b"/>
              <a:pathLst>
                <a:path w="46498" h="44431" extrusionOk="0">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674425" y="3454950"/>
              <a:ext cx="1162400" cy="1111025"/>
            </a:xfrm>
            <a:custGeom>
              <a:avLst/>
              <a:gdLst/>
              <a:ahLst/>
              <a:cxnLst/>
              <a:rect l="l" t="t" r="r" b="b"/>
              <a:pathLst>
                <a:path w="46496" h="44441" extrusionOk="0">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avLst/>
              <a:gdLst/>
              <a:ahLst/>
              <a:cxnLst/>
              <a:rect l="l" t="t" r="r" b="b"/>
              <a:pathLst>
                <a:path w="104049" h="11842" extrusionOk="0">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28575" y="1773275"/>
              <a:ext cx="1124400" cy="112375"/>
            </a:xfrm>
            <a:custGeom>
              <a:avLst/>
              <a:gdLst/>
              <a:ahLst/>
              <a:cxnLst/>
              <a:rect l="l" t="t" r="r" b="b"/>
              <a:pathLst>
                <a:path w="44976" h="4495" extrusionOk="0">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828575" y="1708525"/>
              <a:ext cx="2505150" cy="231575"/>
            </a:xfrm>
            <a:custGeom>
              <a:avLst/>
              <a:gdLst/>
              <a:ahLst/>
              <a:cxnLst/>
              <a:rect l="l" t="t" r="r" b="b"/>
              <a:pathLst>
                <a:path w="100206" h="9263" extrusionOk="0">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187775" y="1881725"/>
              <a:ext cx="39525" cy="12025"/>
            </a:xfrm>
            <a:custGeom>
              <a:avLst/>
              <a:gdLst/>
              <a:ahLst/>
              <a:cxnLst/>
              <a:rect l="l" t="t" r="r" b="b"/>
              <a:pathLst>
                <a:path w="1581" h="481" extrusionOk="0">
                  <a:moveTo>
                    <a:pt x="1" y="1"/>
                  </a:moveTo>
                  <a:lnTo>
                    <a:pt x="1" y="481"/>
                  </a:lnTo>
                  <a:lnTo>
                    <a:pt x="1023" y="481"/>
                  </a:lnTo>
                  <a:cubicBezTo>
                    <a:pt x="1386" y="200"/>
                    <a:pt x="1581" y="1"/>
                    <a:pt x="1581"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28650" y="853975"/>
              <a:ext cx="2525450" cy="1020125"/>
            </a:xfrm>
            <a:custGeom>
              <a:avLst/>
              <a:gdLst/>
              <a:ahLst/>
              <a:cxnLst/>
              <a:rect l="l" t="t" r="r" b="b"/>
              <a:pathLst>
                <a:path w="101018" h="40805" extrusionOk="0">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avLst/>
              <a:gdLst/>
              <a:ahLst/>
              <a:cxnLst/>
              <a:rect l="l" t="t" r="r" b="b"/>
              <a:pathLst>
                <a:path w="23633" h="33973" extrusionOk="0">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51275" y="3538250"/>
              <a:ext cx="336000" cy="875250"/>
            </a:xfrm>
            <a:custGeom>
              <a:avLst/>
              <a:gdLst/>
              <a:ahLst/>
              <a:cxnLst/>
              <a:rect l="l" t="t" r="r" b="b"/>
              <a:pathLst>
                <a:path w="13440" h="35010" extrusionOk="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avLst/>
              <a:gdLst/>
              <a:ahLst/>
              <a:cxnLst/>
              <a:rect l="l" t="t" r="r" b="b"/>
              <a:pathLst>
                <a:path w="14406" h="27578" extrusionOk="0">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599050" y="2425275"/>
              <a:ext cx="378850" cy="261350"/>
            </a:xfrm>
            <a:custGeom>
              <a:avLst/>
              <a:gdLst/>
              <a:ahLst/>
              <a:cxnLst/>
              <a:rect l="l" t="t" r="r" b="b"/>
              <a:pathLst>
                <a:path w="15154" h="10454" extrusionOk="0">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738950" y="2643625"/>
              <a:ext cx="153500" cy="77275"/>
            </a:xfrm>
            <a:custGeom>
              <a:avLst/>
              <a:gdLst/>
              <a:ahLst/>
              <a:cxnLst/>
              <a:rect l="l" t="t" r="r" b="b"/>
              <a:pathLst>
                <a:path w="6140" h="3091" extrusionOk="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019800" y="2643200"/>
              <a:ext cx="282325" cy="323925"/>
            </a:xfrm>
            <a:custGeom>
              <a:avLst/>
              <a:gdLst/>
              <a:ahLst/>
              <a:cxnLst/>
              <a:rect l="l" t="t" r="r" b="b"/>
              <a:pathLst>
                <a:path w="11293" h="12957" extrusionOk="0">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984150" y="2780825"/>
              <a:ext cx="117750" cy="147525"/>
            </a:xfrm>
            <a:custGeom>
              <a:avLst/>
              <a:gdLst/>
              <a:ahLst/>
              <a:cxnLst/>
              <a:rect l="l" t="t" r="r" b="b"/>
              <a:pathLst>
                <a:path w="4710" h="5901" extrusionOk="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518400" y="2848950"/>
              <a:ext cx="533375" cy="505875"/>
            </a:xfrm>
            <a:custGeom>
              <a:avLst/>
              <a:gdLst/>
              <a:ahLst/>
              <a:cxnLst/>
              <a:rect l="l" t="t" r="r" b="b"/>
              <a:pathLst>
                <a:path w="21335" h="20235" extrusionOk="0">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p:nvPr/>
        </p:nvSpPr>
        <p:spPr>
          <a:xfrm flipH="1">
            <a:off x="-267859" y="-135825"/>
            <a:ext cx="1547059" cy="1567503"/>
          </a:xfrm>
          <a:custGeom>
            <a:avLst/>
            <a:gdLst/>
            <a:ahLst/>
            <a:cxnLst/>
            <a:rect l="l" t="t" r="r" b="b"/>
            <a:pathLst>
              <a:path w="35416" h="35884" extrusionOk="0">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avLst/>
              <a:gdLst/>
              <a:ahLst/>
              <a:cxnLst/>
              <a:rect l="l" t="t" r="r" b="b"/>
              <a:pathLst>
                <a:path w="2947" h="3581" extrusionOk="0">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991925" y="2334825"/>
              <a:ext cx="67775" cy="75875"/>
            </a:xfrm>
            <a:custGeom>
              <a:avLst/>
              <a:gdLst/>
              <a:ahLst/>
              <a:cxnLst/>
              <a:rect l="l" t="t" r="r" b="b"/>
              <a:pathLst>
                <a:path w="2711" h="3035" extrusionOk="0">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106075" y="2385325"/>
              <a:ext cx="49500" cy="90000"/>
            </a:xfrm>
            <a:custGeom>
              <a:avLst/>
              <a:gdLst/>
              <a:ahLst/>
              <a:cxnLst/>
              <a:rect l="l" t="t" r="r" b="b"/>
              <a:pathLst>
                <a:path w="1980" h="3600" extrusionOk="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251750" y="2429325"/>
              <a:ext cx="74900" cy="89575"/>
            </a:xfrm>
            <a:custGeom>
              <a:avLst/>
              <a:gdLst/>
              <a:ahLst/>
              <a:cxnLst/>
              <a:rect l="l" t="t" r="r" b="b"/>
              <a:pathLst>
                <a:path w="2996" h="3583" extrusionOk="0">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365725" y="2415675"/>
              <a:ext cx="76175" cy="86550"/>
            </a:xfrm>
            <a:custGeom>
              <a:avLst/>
              <a:gdLst/>
              <a:ahLst/>
              <a:cxnLst/>
              <a:rect l="l" t="t" r="r" b="b"/>
              <a:pathLst>
                <a:path w="3047" h="3462" extrusionOk="0">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453125" y="2358775"/>
              <a:ext cx="79150" cy="92950"/>
            </a:xfrm>
            <a:custGeom>
              <a:avLst/>
              <a:gdLst/>
              <a:ahLst/>
              <a:cxnLst/>
              <a:rect l="l" t="t" r="r" b="b"/>
              <a:pathLst>
                <a:path w="3166" h="3718" extrusionOk="0">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36875" y="2324450"/>
              <a:ext cx="67600" cy="76875"/>
            </a:xfrm>
            <a:custGeom>
              <a:avLst/>
              <a:gdLst/>
              <a:ahLst/>
              <a:cxnLst/>
              <a:rect l="l" t="t" r="r" b="b"/>
              <a:pathLst>
                <a:path w="2704" h="3075" extrusionOk="0">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734975" y="2341450"/>
              <a:ext cx="55700" cy="79875"/>
            </a:xfrm>
            <a:custGeom>
              <a:avLst/>
              <a:gdLst/>
              <a:ahLst/>
              <a:cxnLst/>
              <a:rect l="l" t="t" r="r" b="b"/>
              <a:pathLst>
                <a:path w="2228" h="3195" extrusionOk="0">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811275" y="2359050"/>
              <a:ext cx="70000" cy="109225"/>
            </a:xfrm>
            <a:custGeom>
              <a:avLst/>
              <a:gdLst/>
              <a:ahLst/>
              <a:cxnLst/>
              <a:rect l="l" t="t" r="r" b="b"/>
              <a:pathLst>
                <a:path w="2800" h="4369" extrusionOk="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899175" y="2453025"/>
              <a:ext cx="71125" cy="82625"/>
            </a:xfrm>
            <a:custGeom>
              <a:avLst/>
              <a:gdLst/>
              <a:ahLst/>
              <a:cxnLst/>
              <a:rect l="l" t="t" r="r" b="b"/>
              <a:pathLst>
                <a:path w="2845" h="3305" extrusionOk="0">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974250" y="2533350"/>
              <a:ext cx="71000" cy="69200"/>
            </a:xfrm>
            <a:custGeom>
              <a:avLst/>
              <a:gdLst/>
              <a:ahLst/>
              <a:cxnLst/>
              <a:rect l="l" t="t" r="r" b="b"/>
              <a:pathLst>
                <a:path w="2840" h="2768" extrusionOk="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774000" y="2402175"/>
              <a:ext cx="56325" cy="76525"/>
            </a:xfrm>
            <a:custGeom>
              <a:avLst/>
              <a:gdLst/>
              <a:ahLst/>
              <a:cxnLst/>
              <a:rect l="l" t="t" r="r" b="b"/>
              <a:pathLst>
                <a:path w="2253" h="3061" extrusionOk="0">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873375" y="2405475"/>
              <a:ext cx="54400" cy="96700"/>
            </a:xfrm>
            <a:custGeom>
              <a:avLst/>
              <a:gdLst/>
              <a:ahLst/>
              <a:cxnLst/>
              <a:rect l="l" t="t" r="r" b="b"/>
              <a:pathLst>
                <a:path w="2176" h="3868" extrusionOk="0">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008325" y="2479650"/>
              <a:ext cx="54125" cy="103450"/>
            </a:xfrm>
            <a:custGeom>
              <a:avLst/>
              <a:gdLst/>
              <a:ahLst/>
              <a:cxnLst/>
              <a:rect l="l" t="t" r="r" b="b"/>
              <a:pathLst>
                <a:path w="2165" h="4138" extrusionOk="0">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134275" y="2540275"/>
              <a:ext cx="60475" cy="80025"/>
            </a:xfrm>
            <a:custGeom>
              <a:avLst/>
              <a:gdLst/>
              <a:ahLst/>
              <a:cxnLst/>
              <a:rect l="l" t="t" r="r" b="b"/>
              <a:pathLst>
                <a:path w="2419" h="3201" extrusionOk="0">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60300" y="2543925"/>
              <a:ext cx="62275" cy="73300"/>
            </a:xfrm>
            <a:custGeom>
              <a:avLst/>
              <a:gdLst/>
              <a:ahLst/>
              <a:cxnLst/>
              <a:rect l="l" t="t" r="r" b="b"/>
              <a:pathLst>
                <a:path w="2491" h="2932" extrusionOk="0">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369025" y="2537050"/>
              <a:ext cx="73000" cy="79825"/>
            </a:xfrm>
            <a:custGeom>
              <a:avLst/>
              <a:gdLst/>
              <a:ahLst/>
              <a:cxnLst/>
              <a:rect l="l" t="t" r="r" b="b"/>
              <a:pathLst>
                <a:path w="2920" h="3193" extrusionOk="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452750" y="2503500"/>
              <a:ext cx="69975" cy="73100"/>
            </a:xfrm>
            <a:custGeom>
              <a:avLst/>
              <a:gdLst/>
              <a:ahLst/>
              <a:cxnLst/>
              <a:rect l="l" t="t" r="r" b="b"/>
              <a:pathLst>
                <a:path w="2799" h="2924" extrusionOk="0">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38100" y="2466350"/>
              <a:ext cx="59900" cy="103425"/>
            </a:xfrm>
            <a:custGeom>
              <a:avLst/>
              <a:gdLst/>
              <a:ahLst/>
              <a:cxnLst/>
              <a:rect l="l" t="t" r="r" b="b"/>
              <a:pathLst>
                <a:path w="2396" h="4137" extrusionOk="0">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725350" y="2500125"/>
              <a:ext cx="58150" cy="96400"/>
            </a:xfrm>
            <a:custGeom>
              <a:avLst/>
              <a:gdLst/>
              <a:ahLst/>
              <a:cxnLst/>
              <a:rect l="l" t="t" r="r" b="b"/>
              <a:pathLst>
                <a:path w="2326" h="3856" extrusionOk="0">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801950" y="2523875"/>
              <a:ext cx="66725" cy="79125"/>
            </a:xfrm>
            <a:custGeom>
              <a:avLst/>
              <a:gdLst/>
              <a:ahLst/>
              <a:cxnLst/>
              <a:rect l="l" t="t" r="r" b="b"/>
              <a:pathLst>
                <a:path w="2669" h="3165" extrusionOk="0">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3714100" y="2530250"/>
              <a:ext cx="71525" cy="69800"/>
            </a:xfrm>
            <a:custGeom>
              <a:avLst/>
              <a:gdLst/>
              <a:ahLst/>
              <a:cxnLst/>
              <a:rect l="l" t="t" r="r" b="b"/>
              <a:pathLst>
                <a:path w="2861" h="2792" extrusionOk="0">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3795825" y="2513225"/>
              <a:ext cx="66550" cy="80175"/>
            </a:xfrm>
            <a:custGeom>
              <a:avLst/>
              <a:gdLst/>
              <a:ahLst/>
              <a:cxnLst/>
              <a:rect l="l" t="t" r="r" b="b"/>
              <a:pathLst>
                <a:path w="2662" h="3207" extrusionOk="0">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3910550" y="2523500"/>
              <a:ext cx="49500" cy="86600"/>
            </a:xfrm>
            <a:custGeom>
              <a:avLst/>
              <a:gdLst/>
              <a:ahLst/>
              <a:cxnLst/>
              <a:rect l="l" t="t" r="r" b="b"/>
              <a:pathLst>
                <a:path w="1980" h="3464" extrusionOk="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10"/>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7" name="Google Shape;467;p10"/>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hyperlink" Target="mailto:ahayo1@umbc.edu"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sites.google.com/umbc.edu/ahayo1-capstone/home?authuser=1" TargetMode="External"/><Relationship Id="rId4" Type="http://schemas.openxmlformats.org/officeDocument/2006/relationships/hyperlink" Target="https://github.com/ahayo1/Capsto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8.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6"/>
        <p:cNvGrpSpPr/>
        <p:nvPr/>
      </p:nvGrpSpPr>
      <p:grpSpPr>
        <a:xfrm>
          <a:off x="0" y="0"/>
          <a:ext cx="0" cy="0"/>
          <a:chOff x="0" y="0"/>
          <a:chExt cx="0" cy="0"/>
        </a:xfrm>
      </p:grpSpPr>
      <p:sp>
        <p:nvSpPr>
          <p:cNvPr id="2847" name="Google Shape;2847;p55"/>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Book Genre Prediction</a:t>
            </a:r>
            <a:endParaRPr/>
          </a:p>
        </p:txBody>
      </p:sp>
      <p:sp>
        <p:nvSpPr>
          <p:cNvPr id="2848" name="Google Shape;2848;p55"/>
          <p:cNvSpPr txBox="1">
            <a:spLocks noGrp="1"/>
          </p:cNvSpPr>
          <p:nvPr>
            <p:ph type="subTitle" idx="1"/>
          </p:nvPr>
        </p:nvSpPr>
        <p:spPr>
          <a:xfrm>
            <a:off x="2187900" y="3086525"/>
            <a:ext cx="4753800" cy="498000"/>
          </a:xfrm>
          <a:prstGeom prst="rect">
            <a:avLst/>
          </a:prstGeom>
        </p:spPr>
        <p:txBody>
          <a:bodyPr spcFirstLastPara="1" wrap="square" lIns="91425" tIns="45700" rIns="91425" bIns="45700" anchor="ctr" anchorCtr="0">
            <a:noAutofit/>
          </a:bodyPr>
          <a:lstStyle/>
          <a:p>
            <a:pPr marL="0" lvl="0" indent="0" algn="ctr" rtl="0">
              <a:spcBef>
                <a:spcPts val="1000"/>
              </a:spcBef>
              <a:spcAft>
                <a:spcPts val="1600"/>
              </a:spcAft>
              <a:buNone/>
            </a:pPr>
            <a:r>
              <a:rPr lang="en" sz="2000"/>
              <a:t>UMBC Spring 2021 - Capstone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64"/>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Book Summary</a:t>
            </a:r>
            <a:endParaRPr/>
          </a:p>
        </p:txBody>
      </p:sp>
      <p:sp>
        <p:nvSpPr>
          <p:cNvPr id="3057" name="Google Shape;3057;p64"/>
          <p:cNvSpPr txBox="1">
            <a:spLocks noGrp="1"/>
          </p:cNvSpPr>
          <p:nvPr>
            <p:ph type="subTitle" idx="1"/>
          </p:nvPr>
        </p:nvSpPr>
        <p:spPr>
          <a:xfrm>
            <a:off x="713225" y="3042175"/>
            <a:ext cx="22860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227 genres to 7 genres</a:t>
            </a:r>
            <a:endParaRPr/>
          </a:p>
        </p:txBody>
      </p:sp>
      <p:sp>
        <p:nvSpPr>
          <p:cNvPr id="3058" name="Google Shape;3058;p64"/>
          <p:cNvSpPr txBox="1">
            <a:spLocks noGrp="1"/>
          </p:cNvSpPr>
          <p:nvPr>
            <p:ph type="title"/>
          </p:nvPr>
        </p:nvSpPr>
        <p:spPr>
          <a:xfrm>
            <a:off x="713225" y="272212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Genre Mapping</a:t>
            </a:r>
            <a:endParaRPr/>
          </a:p>
        </p:txBody>
      </p:sp>
      <p:sp>
        <p:nvSpPr>
          <p:cNvPr id="3059" name="Google Shape;3059;p64"/>
          <p:cNvSpPr txBox="1">
            <a:spLocks noGrp="1"/>
          </p:cNvSpPr>
          <p:nvPr>
            <p:ph type="subTitle" idx="2"/>
          </p:nvPr>
        </p:nvSpPr>
        <p:spPr>
          <a:xfrm>
            <a:off x="3428975" y="3042175"/>
            <a:ext cx="22860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Removed all null values</a:t>
            </a:r>
            <a:endParaRPr sz="1600"/>
          </a:p>
        </p:txBody>
      </p:sp>
      <p:sp>
        <p:nvSpPr>
          <p:cNvPr id="3060" name="Google Shape;3060;p64"/>
          <p:cNvSpPr txBox="1">
            <a:spLocks noGrp="1"/>
          </p:cNvSpPr>
          <p:nvPr>
            <p:ph type="title" idx="3"/>
          </p:nvPr>
        </p:nvSpPr>
        <p:spPr>
          <a:xfrm>
            <a:off x="3428975" y="272212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Null Values</a:t>
            </a:r>
            <a:endParaRPr/>
          </a:p>
        </p:txBody>
      </p:sp>
      <p:sp>
        <p:nvSpPr>
          <p:cNvPr id="3061" name="Google Shape;3061;p64"/>
          <p:cNvSpPr txBox="1">
            <a:spLocks noGrp="1"/>
          </p:cNvSpPr>
          <p:nvPr>
            <p:ph type="subTitle" idx="4"/>
          </p:nvPr>
        </p:nvSpPr>
        <p:spPr>
          <a:xfrm>
            <a:off x="6144725" y="3042175"/>
            <a:ext cx="22860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Lowercase, removed stop words, and removed punctuation</a:t>
            </a:r>
            <a:endParaRPr/>
          </a:p>
        </p:txBody>
      </p:sp>
      <p:sp>
        <p:nvSpPr>
          <p:cNvPr id="3062" name="Google Shape;3062;p64"/>
          <p:cNvSpPr txBox="1">
            <a:spLocks noGrp="1"/>
          </p:cNvSpPr>
          <p:nvPr>
            <p:ph type="title" idx="5"/>
          </p:nvPr>
        </p:nvSpPr>
        <p:spPr>
          <a:xfrm>
            <a:off x="6144725" y="272212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Text Preparation</a:t>
            </a:r>
            <a:endParaRPr/>
          </a:p>
        </p:txBody>
      </p:sp>
      <p:sp>
        <p:nvSpPr>
          <p:cNvPr id="3063" name="Google Shape;3063;p64"/>
          <p:cNvSpPr/>
          <p:nvPr/>
        </p:nvSpPr>
        <p:spPr>
          <a:xfrm>
            <a:off x="6883566" y="2142281"/>
            <a:ext cx="522885" cy="52236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4" name="Google Shape;3064;p64"/>
          <p:cNvSpPr/>
          <p:nvPr/>
        </p:nvSpPr>
        <p:spPr>
          <a:xfrm>
            <a:off x="1594800" y="2095076"/>
            <a:ext cx="522589" cy="544661"/>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065" name="Google Shape;3065;p64"/>
          <p:cNvGrpSpPr/>
          <p:nvPr/>
        </p:nvGrpSpPr>
        <p:grpSpPr>
          <a:xfrm>
            <a:off x="4139940" y="2039642"/>
            <a:ext cx="636728" cy="625001"/>
            <a:chOff x="1645290" y="5853325"/>
            <a:chExt cx="859630" cy="843798"/>
          </a:xfrm>
        </p:grpSpPr>
        <p:sp>
          <p:nvSpPr>
            <p:cNvPr id="3066" name="Google Shape;3066;p64"/>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067" name="Google Shape;3067;p64"/>
            <p:cNvGrpSpPr/>
            <p:nvPr/>
          </p:nvGrpSpPr>
          <p:grpSpPr>
            <a:xfrm>
              <a:off x="1975522" y="6477098"/>
              <a:ext cx="308909" cy="168431"/>
              <a:chOff x="1975522" y="6477098"/>
              <a:chExt cx="308909" cy="168431"/>
            </a:xfrm>
          </p:grpSpPr>
          <p:sp>
            <p:nvSpPr>
              <p:cNvPr id="3068" name="Google Shape;3068;p64"/>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9" name="Google Shape;3069;p64"/>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0" name="Google Shape;3070;p64"/>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1" name="Google Shape;3071;p64"/>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2" name="Google Shape;3072;p64"/>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3" name="Google Shape;3073;p64"/>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4" name="Google Shape;3074;p64"/>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5" name="Google Shape;3075;p64"/>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6" name="Google Shape;3076;p64"/>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077" name="Google Shape;3077;p64"/>
            <p:cNvGrpSpPr/>
            <p:nvPr/>
          </p:nvGrpSpPr>
          <p:grpSpPr>
            <a:xfrm>
              <a:off x="1966569" y="5951987"/>
              <a:ext cx="218691" cy="173414"/>
              <a:chOff x="1966569" y="5951987"/>
              <a:chExt cx="218691" cy="173414"/>
            </a:xfrm>
          </p:grpSpPr>
          <p:sp>
            <p:nvSpPr>
              <p:cNvPr id="3078" name="Google Shape;3078;p64"/>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9" name="Google Shape;3079;p64"/>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0" name="Google Shape;3080;p64"/>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1" name="Google Shape;3081;p64"/>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2" name="Google Shape;3082;p64"/>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3" name="Google Shape;3083;p64"/>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4" name="Google Shape;3084;p64"/>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5" name="Google Shape;3085;p64"/>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6" name="Google Shape;3086;p64"/>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087" name="Google Shape;3087;p64"/>
          <p:cNvGrpSpPr/>
          <p:nvPr/>
        </p:nvGrpSpPr>
        <p:grpSpPr>
          <a:xfrm>
            <a:off x="7026595" y="2078181"/>
            <a:ext cx="522262" cy="522771"/>
            <a:chOff x="5352580" y="1340796"/>
            <a:chExt cx="4867303" cy="4872046"/>
          </a:xfrm>
        </p:grpSpPr>
        <p:sp>
          <p:nvSpPr>
            <p:cNvPr id="3088" name="Google Shape;3088;p64"/>
            <p:cNvSpPr/>
            <p:nvPr/>
          </p:nvSpPr>
          <p:spPr>
            <a:xfrm>
              <a:off x="5352580" y="1340796"/>
              <a:ext cx="4867303" cy="4872046"/>
            </a:xfrm>
            <a:custGeom>
              <a:avLst/>
              <a:gdLst/>
              <a:ahLst/>
              <a:cxnLst/>
              <a:rect l="l" t="t" r="r" b="b"/>
              <a:pathLst>
                <a:path w="4867303" h="4872046" extrusionOk="0">
                  <a:moveTo>
                    <a:pt x="4866942" y="1937924"/>
                  </a:moveTo>
                  <a:cubicBezTo>
                    <a:pt x="4863957" y="1902399"/>
                    <a:pt x="4831664" y="1873157"/>
                    <a:pt x="4796005" y="1873746"/>
                  </a:cubicBezTo>
                  <a:lnTo>
                    <a:pt x="3881771" y="1873746"/>
                  </a:lnTo>
                  <a:lnTo>
                    <a:pt x="3881771" y="917171"/>
                  </a:lnTo>
                  <a:lnTo>
                    <a:pt x="4091721" y="917171"/>
                  </a:lnTo>
                  <a:cubicBezTo>
                    <a:pt x="4344583" y="917171"/>
                    <a:pt x="4550302" y="711452"/>
                    <a:pt x="4550302" y="458590"/>
                  </a:cubicBezTo>
                  <a:cubicBezTo>
                    <a:pt x="4550302" y="205729"/>
                    <a:pt x="4344583" y="0"/>
                    <a:pt x="4091721" y="0"/>
                  </a:cubicBezTo>
                  <a:lnTo>
                    <a:pt x="1008243" y="0"/>
                  </a:lnTo>
                  <a:cubicBezTo>
                    <a:pt x="916059" y="0"/>
                    <a:pt x="916059" y="142596"/>
                    <a:pt x="1008243" y="142596"/>
                  </a:cubicBezTo>
                  <a:lnTo>
                    <a:pt x="1179235" y="142596"/>
                  </a:lnTo>
                  <a:lnTo>
                    <a:pt x="1179235" y="774575"/>
                  </a:lnTo>
                  <a:lnTo>
                    <a:pt x="144460" y="774575"/>
                  </a:lnTo>
                  <a:cubicBezTo>
                    <a:pt x="105084" y="774575"/>
                    <a:pt x="73162" y="806497"/>
                    <a:pt x="73162" y="845873"/>
                  </a:cubicBezTo>
                  <a:lnTo>
                    <a:pt x="73162" y="1102100"/>
                  </a:lnTo>
                  <a:cubicBezTo>
                    <a:pt x="73162" y="1194284"/>
                    <a:pt x="215758" y="1194284"/>
                    <a:pt x="215758" y="1102100"/>
                  </a:cubicBezTo>
                  <a:lnTo>
                    <a:pt x="215758" y="917171"/>
                  </a:lnTo>
                  <a:lnTo>
                    <a:pt x="2175395" y="917171"/>
                  </a:lnTo>
                  <a:lnTo>
                    <a:pt x="2175395" y="1873746"/>
                  </a:lnTo>
                  <a:lnTo>
                    <a:pt x="215758" y="1873746"/>
                  </a:lnTo>
                  <a:lnTo>
                    <a:pt x="215758" y="1465189"/>
                  </a:lnTo>
                  <a:cubicBezTo>
                    <a:pt x="215758" y="1373005"/>
                    <a:pt x="73162" y="1373005"/>
                    <a:pt x="73162" y="1465189"/>
                  </a:cubicBezTo>
                  <a:lnTo>
                    <a:pt x="73162" y="1945045"/>
                  </a:lnTo>
                  <a:cubicBezTo>
                    <a:pt x="73162" y="1984420"/>
                    <a:pt x="105084" y="2016343"/>
                    <a:pt x="144460" y="2016343"/>
                  </a:cubicBezTo>
                  <a:lnTo>
                    <a:pt x="485760" y="2016343"/>
                  </a:lnTo>
                  <a:lnTo>
                    <a:pt x="485760" y="2950027"/>
                  </a:lnTo>
                  <a:lnTo>
                    <a:pt x="419937" y="2950027"/>
                  </a:lnTo>
                  <a:cubicBezTo>
                    <a:pt x="188389" y="2950027"/>
                    <a:pt x="0" y="3138406"/>
                    <a:pt x="0" y="3369964"/>
                  </a:cubicBezTo>
                  <a:cubicBezTo>
                    <a:pt x="0" y="3601522"/>
                    <a:pt x="188379" y="3789901"/>
                    <a:pt x="419937" y="3789901"/>
                  </a:cubicBezTo>
                  <a:lnTo>
                    <a:pt x="535745" y="3789901"/>
                  </a:lnTo>
                  <a:cubicBezTo>
                    <a:pt x="144926" y="4133663"/>
                    <a:pt x="331917" y="4788105"/>
                    <a:pt x="845607" y="4861115"/>
                  </a:cubicBezTo>
                  <a:cubicBezTo>
                    <a:pt x="888804" y="4867151"/>
                    <a:pt x="935794" y="4872047"/>
                    <a:pt x="979172" y="4872047"/>
                  </a:cubicBezTo>
                  <a:cubicBezTo>
                    <a:pt x="979685" y="4872047"/>
                    <a:pt x="981235" y="4872028"/>
                    <a:pt x="980722" y="4872028"/>
                  </a:cubicBezTo>
                  <a:cubicBezTo>
                    <a:pt x="979172" y="4872028"/>
                    <a:pt x="3381685" y="4868501"/>
                    <a:pt x="3605353" y="4867294"/>
                  </a:cubicBezTo>
                  <a:cubicBezTo>
                    <a:pt x="3714753" y="4869556"/>
                    <a:pt x="3713812" y="4723832"/>
                    <a:pt x="3604583" y="4724697"/>
                  </a:cubicBezTo>
                  <a:lnTo>
                    <a:pt x="931640" y="4724697"/>
                  </a:lnTo>
                  <a:cubicBezTo>
                    <a:pt x="425594" y="4724697"/>
                    <a:pt x="302770" y="3981437"/>
                    <a:pt x="778387" y="3815835"/>
                  </a:cubicBezTo>
                  <a:cubicBezTo>
                    <a:pt x="854552" y="3796841"/>
                    <a:pt x="886865" y="3790690"/>
                    <a:pt x="931640" y="3790690"/>
                  </a:cubicBezTo>
                  <a:cubicBezTo>
                    <a:pt x="931640" y="3790690"/>
                    <a:pt x="4303325" y="3791194"/>
                    <a:pt x="4498140" y="3790852"/>
                  </a:cubicBezTo>
                  <a:lnTo>
                    <a:pt x="4498140" y="4006429"/>
                  </a:lnTo>
                  <a:lnTo>
                    <a:pt x="1632806" y="4006429"/>
                  </a:lnTo>
                  <a:cubicBezTo>
                    <a:pt x="1540622" y="4006429"/>
                    <a:pt x="1540622" y="4149026"/>
                    <a:pt x="1632806" y="4149026"/>
                  </a:cubicBezTo>
                  <a:lnTo>
                    <a:pt x="4498130" y="4149026"/>
                  </a:lnTo>
                  <a:lnTo>
                    <a:pt x="4498130" y="4365563"/>
                  </a:lnTo>
                  <a:lnTo>
                    <a:pt x="2412524" y="4365563"/>
                  </a:lnTo>
                  <a:cubicBezTo>
                    <a:pt x="2320340" y="4365563"/>
                    <a:pt x="2320340" y="4508160"/>
                    <a:pt x="2412524" y="4508160"/>
                  </a:cubicBezTo>
                  <a:lnTo>
                    <a:pt x="4498130" y="4508160"/>
                  </a:lnTo>
                  <a:lnTo>
                    <a:pt x="4498130" y="4724697"/>
                  </a:lnTo>
                  <a:lnTo>
                    <a:pt x="4002332" y="4724697"/>
                  </a:lnTo>
                  <a:cubicBezTo>
                    <a:pt x="3910148" y="4724697"/>
                    <a:pt x="3910148" y="4867294"/>
                    <a:pt x="4002332" y="4867294"/>
                  </a:cubicBezTo>
                  <a:lnTo>
                    <a:pt x="4759557" y="4867294"/>
                  </a:lnTo>
                  <a:cubicBezTo>
                    <a:pt x="4851741" y="4867294"/>
                    <a:pt x="4851741" y="4724697"/>
                    <a:pt x="4759557" y="4724697"/>
                  </a:cubicBezTo>
                  <a:lnTo>
                    <a:pt x="4640727" y="4724697"/>
                  </a:lnTo>
                  <a:lnTo>
                    <a:pt x="4640727" y="3790443"/>
                  </a:lnTo>
                  <a:cubicBezTo>
                    <a:pt x="4680521" y="3790281"/>
                    <a:pt x="4720324" y="3790139"/>
                    <a:pt x="4759995" y="3789892"/>
                  </a:cubicBezTo>
                  <a:cubicBezTo>
                    <a:pt x="4852169" y="3789331"/>
                    <a:pt x="4851333" y="3646031"/>
                    <a:pt x="4759120" y="3647295"/>
                  </a:cubicBezTo>
                  <a:cubicBezTo>
                    <a:pt x="4699420" y="3647666"/>
                    <a:pt x="4030994" y="3647295"/>
                    <a:pt x="4030994" y="3647295"/>
                  </a:cubicBezTo>
                  <a:lnTo>
                    <a:pt x="4030994" y="3092614"/>
                  </a:lnTo>
                  <a:lnTo>
                    <a:pt x="4796005" y="3092614"/>
                  </a:lnTo>
                  <a:cubicBezTo>
                    <a:pt x="4835381" y="3092614"/>
                    <a:pt x="4867303" y="3060691"/>
                    <a:pt x="4867303" y="3021316"/>
                  </a:cubicBezTo>
                  <a:lnTo>
                    <a:pt x="4867303" y="1945045"/>
                  </a:lnTo>
                  <a:cubicBezTo>
                    <a:pt x="4867303" y="1942649"/>
                    <a:pt x="4867180" y="1940282"/>
                    <a:pt x="4866942" y="1937924"/>
                  </a:cubicBezTo>
                  <a:close/>
                  <a:moveTo>
                    <a:pt x="3739175" y="1873746"/>
                  </a:moveTo>
                  <a:lnTo>
                    <a:pt x="3501543" y="1873746"/>
                  </a:lnTo>
                  <a:lnTo>
                    <a:pt x="3477777" y="1873746"/>
                  </a:lnTo>
                  <a:lnTo>
                    <a:pt x="3477777" y="917171"/>
                  </a:lnTo>
                  <a:lnTo>
                    <a:pt x="3739175" y="917171"/>
                  </a:lnTo>
                  <a:close/>
                  <a:moveTo>
                    <a:pt x="1321831" y="537788"/>
                  </a:moveTo>
                  <a:lnTo>
                    <a:pt x="2875439" y="537788"/>
                  </a:lnTo>
                  <a:cubicBezTo>
                    <a:pt x="2967623" y="537788"/>
                    <a:pt x="2967623" y="395192"/>
                    <a:pt x="2875439" y="395192"/>
                  </a:cubicBezTo>
                  <a:lnTo>
                    <a:pt x="1321831" y="395192"/>
                  </a:lnTo>
                  <a:lnTo>
                    <a:pt x="1321831" y="142596"/>
                  </a:lnTo>
                  <a:lnTo>
                    <a:pt x="4091721" y="142596"/>
                  </a:lnTo>
                  <a:cubicBezTo>
                    <a:pt x="4265955" y="142596"/>
                    <a:pt x="4407705" y="284347"/>
                    <a:pt x="4407705" y="458581"/>
                  </a:cubicBezTo>
                  <a:cubicBezTo>
                    <a:pt x="4407705" y="632815"/>
                    <a:pt x="4265955" y="774565"/>
                    <a:pt x="4091721" y="774565"/>
                  </a:cubicBezTo>
                  <a:lnTo>
                    <a:pt x="1321831" y="774565"/>
                  </a:lnTo>
                  <a:close/>
                  <a:moveTo>
                    <a:pt x="2317992" y="917171"/>
                  </a:moveTo>
                  <a:lnTo>
                    <a:pt x="3335180" y="917171"/>
                  </a:lnTo>
                  <a:lnTo>
                    <a:pt x="3335180" y="1873746"/>
                  </a:lnTo>
                  <a:lnTo>
                    <a:pt x="2317992" y="1873746"/>
                  </a:lnTo>
                  <a:close/>
                  <a:moveTo>
                    <a:pt x="628366" y="2016343"/>
                  </a:moveTo>
                  <a:lnTo>
                    <a:pt x="3430254" y="2016343"/>
                  </a:lnTo>
                  <a:lnTo>
                    <a:pt x="3430254" y="2950027"/>
                  </a:lnTo>
                  <a:lnTo>
                    <a:pt x="628366" y="2950027"/>
                  </a:lnTo>
                  <a:close/>
                  <a:moveTo>
                    <a:pt x="3888397" y="3313477"/>
                  </a:moveTo>
                  <a:lnTo>
                    <a:pt x="2958526" y="3313477"/>
                  </a:lnTo>
                  <a:cubicBezTo>
                    <a:pt x="2866342" y="3313477"/>
                    <a:pt x="2866342" y="3456073"/>
                    <a:pt x="2958526" y="3456073"/>
                  </a:cubicBezTo>
                  <a:lnTo>
                    <a:pt x="3888397" y="3456073"/>
                  </a:lnTo>
                  <a:lnTo>
                    <a:pt x="3888397" y="3647191"/>
                  </a:lnTo>
                  <a:cubicBezTo>
                    <a:pt x="3722852" y="3646430"/>
                    <a:pt x="419937" y="3647295"/>
                    <a:pt x="419937" y="3647295"/>
                  </a:cubicBezTo>
                  <a:cubicBezTo>
                    <a:pt x="267017" y="3647295"/>
                    <a:pt x="142596" y="3522885"/>
                    <a:pt x="142596" y="3369955"/>
                  </a:cubicBezTo>
                  <a:cubicBezTo>
                    <a:pt x="142596" y="3217024"/>
                    <a:pt x="267007" y="3092614"/>
                    <a:pt x="419937" y="3092614"/>
                  </a:cubicBezTo>
                  <a:lnTo>
                    <a:pt x="3888397" y="3092614"/>
                  </a:lnTo>
                  <a:close/>
                  <a:moveTo>
                    <a:pt x="4724707" y="2950027"/>
                  </a:moveTo>
                  <a:lnTo>
                    <a:pt x="3572841" y="2950027"/>
                  </a:lnTo>
                  <a:lnTo>
                    <a:pt x="3572841" y="2016343"/>
                  </a:lnTo>
                  <a:lnTo>
                    <a:pt x="4724707" y="20163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64"/>
            <p:cNvSpPr/>
            <p:nvPr/>
          </p:nvSpPr>
          <p:spPr>
            <a:xfrm>
              <a:off x="6184316" y="3610086"/>
              <a:ext cx="1397531" cy="427789"/>
            </a:xfrm>
            <a:custGeom>
              <a:avLst/>
              <a:gdLst/>
              <a:ahLst/>
              <a:cxnLst/>
              <a:rect l="l" t="t" r="r" b="b"/>
              <a:pathLst>
                <a:path w="1397531" h="427789" extrusionOk="0">
                  <a:moveTo>
                    <a:pt x="1183637" y="0"/>
                  </a:moveTo>
                  <a:lnTo>
                    <a:pt x="213895" y="0"/>
                  </a:lnTo>
                  <a:cubicBezTo>
                    <a:pt x="95958" y="0"/>
                    <a:pt x="0" y="95948"/>
                    <a:pt x="0" y="213895"/>
                  </a:cubicBezTo>
                  <a:cubicBezTo>
                    <a:pt x="0" y="331841"/>
                    <a:pt x="95948" y="427789"/>
                    <a:pt x="213895" y="427789"/>
                  </a:cubicBezTo>
                  <a:lnTo>
                    <a:pt x="1183637" y="427789"/>
                  </a:lnTo>
                  <a:cubicBezTo>
                    <a:pt x="1301583" y="427789"/>
                    <a:pt x="1397531" y="331841"/>
                    <a:pt x="1397531" y="213895"/>
                  </a:cubicBezTo>
                  <a:cubicBezTo>
                    <a:pt x="1397531" y="95948"/>
                    <a:pt x="1301583" y="0"/>
                    <a:pt x="1183637" y="0"/>
                  </a:cubicBezTo>
                  <a:close/>
                  <a:moveTo>
                    <a:pt x="1183637" y="285193"/>
                  </a:moveTo>
                  <a:lnTo>
                    <a:pt x="213895" y="285193"/>
                  </a:lnTo>
                  <a:cubicBezTo>
                    <a:pt x="174586" y="285193"/>
                    <a:pt x="142596" y="253213"/>
                    <a:pt x="142596" y="213895"/>
                  </a:cubicBezTo>
                  <a:cubicBezTo>
                    <a:pt x="142596" y="174576"/>
                    <a:pt x="174576" y="142596"/>
                    <a:pt x="213895" y="142596"/>
                  </a:cubicBezTo>
                  <a:lnTo>
                    <a:pt x="1183637" y="142596"/>
                  </a:lnTo>
                  <a:cubicBezTo>
                    <a:pt x="1222955" y="142596"/>
                    <a:pt x="1254935" y="174576"/>
                    <a:pt x="1254935" y="213895"/>
                  </a:cubicBezTo>
                  <a:cubicBezTo>
                    <a:pt x="1254935" y="253213"/>
                    <a:pt x="1222955" y="285193"/>
                    <a:pt x="1183637" y="2851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64"/>
            <p:cNvSpPr/>
            <p:nvPr/>
          </p:nvSpPr>
          <p:spPr>
            <a:xfrm>
              <a:off x="9203267" y="3752682"/>
              <a:ext cx="602503" cy="142596"/>
            </a:xfrm>
            <a:custGeom>
              <a:avLst/>
              <a:gdLst/>
              <a:ahLst/>
              <a:cxnLst/>
              <a:rect l="l" t="t" r="r" b="b"/>
              <a:pathLst>
                <a:path w="602503" h="142596" extrusionOk="0">
                  <a:moveTo>
                    <a:pt x="69138" y="142596"/>
                  </a:moveTo>
                  <a:lnTo>
                    <a:pt x="533366" y="142596"/>
                  </a:lnTo>
                  <a:cubicBezTo>
                    <a:pt x="625550" y="142596"/>
                    <a:pt x="625550" y="0"/>
                    <a:pt x="533366" y="0"/>
                  </a:cubicBezTo>
                  <a:lnTo>
                    <a:pt x="69138" y="0"/>
                  </a:lnTo>
                  <a:cubicBezTo>
                    <a:pt x="-23046" y="0"/>
                    <a:pt x="-23046" y="142596"/>
                    <a:pt x="69138" y="142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64"/>
            <p:cNvSpPr/>
            <p:nvPr/>
          </p:nvSpPr>
          <p:spPr>
            <a:xfrm>
              <a:off x="8367716"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64"/>
            <p:cNvSpPr/>
            <p:nvPr/>
          </p:nvSpPr>
          <p:spPr>
            <a:xfrm>
              <a:off x="8107867"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83"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64"/>
            <p:cNvSpPr/>
            <p:nvPr/>
          </p:nvSpPr>
          <p:spPr>
            <a:xfrm>
              <a:off x="7848028"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94" name="Google Shape;3094;p64"/>
          <p:cNvGrpSpPr/>
          <p:nvPr/>
        </p:nvGrpSpPr>
        <p:grpSpPr>
          <a:xfrm>
            <a:off x="1656069" y="2051599"/>
            <a:ext cx="400050" cy="575950"/>
            <a:chOff x="4254150" y="990600"/>
            <a:chExt cx="3683698" cy="4876799"/>
          </a:xfrm>
        </p:grpSpPr>
        <p:sp>
          <p:nvSpPr>
            <p:cNvPr id="3095" name="Google Shape;3095;p64"/>
            <p:cNvSpPr/>
            <p:nvPr/>
          </p:nvSpPr>
          <p:spPr>
            <a:xfrm>
              <a:off x="6480867" y="4622101"/>
              <a:ext cx="192443" cy="192443"/>
            </a:xfrm>
            <a:custGeom>
              <a:avLst/>
              <a:gdLst/>
              <a:ahLst/>
              <a:cxnLst/>
              <a:rect l="l" t="t" r="r" b="b"/>
              <a:pathLst>
                <a:path w="192443" h="192443" extrusionOk="0">
                  <a:moveTo>
                    <a:pt x="192443" y="96222"/>
                  </a:moveTo>
                  <a:cubicBezTo>
                    <a:pt x="192443" y="149363"/>
                    <a:pt x="149363" y="192443"/>
                    <a:pt x="96222" y="192443"/>
                  </a:cubicBezTo>
                  <a:cubicBezTo>
                    <a:pt x="43080" y="192443"/>
                    <a:pt x="0" y="149363"/>
                    <a:pt x="0" y="96222"/>
                  </a:cubicBezTo>
                  <a:cubicBezTo>
                    <a:pt x="0" y="43080"/>
                    <a:pt x="43080" y="0"/>
                    <a:pt x="96222" y="0"/>
                  </a:cubicBezTo>
                  <a:cubicBezTo>
                    <a:pt x="149363" y="0"/>
                    <a:pt x="192443" y="43080"/>
                    <a:pt x="192443" y="96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64"/>
            <p:cNvSpPr/>
            <p:nvPr/>
          </p:nvSpPr>
          <p:spPr>
            <a:xfrm>
              <a:off x="5518689" y="4622101"/>
              <a:ext cx="192443" cy="192443"/>
            </a:xfrm>
            <a:custGeom>
              <a:avLst/>
              <a:gdLst/>
              <a:ahLst/>
              <a:cxnLst/>
              <a:rect l="l" t="t" r="r" b="b"/>
              <a:pathLst>
                <a:path w="192443" h="192443" extrusionOk="0">
                  <a:moveTo>
                    <a:pt x="192443" y="96222"/>
                  </a:moveTo>
                  <a:cubicBezTo>
                    <a:pt x="192443" y="149363"/>
                    <a:pt x="149363" y="192443"/>
                    <a:pt x="96221" y="192443"/>
                  </a:cubicBezTo>
                  <a:cubicBezTo>
                    <a:pt x="43080" y="192443"/>
                    <a:pt x="0" y="149363"/>
                    <a:pt x="0" y="96222"/>
                  </a:cubicBezTo>
                  <a:cubicBezTo>
                    <a:pt x="0" y="43080"/>
                    <a:pt x="43080" y="0"/>
                    <a:pt x="96221" y="0"/>
                  </a:cubicBezTo>
                  <a:cubicBezTo>
                    <a:pt x="149363" y="0"/>
                    <a:pt x="192443" y="43080"/>
                    <a:pt x="192443" y="96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64"/>
            <p:cNvSpPr/>
            <p:nvPr/>
          </p:nvSpPr>
          <p:spPr>
            <a:xfrm>
              <a:off x="4254150" y="990600"/>
              <a:ext cx="3683698" cy="3567112"/>
            </a:xfrm>
            <a:custGeom>
              <a:avLst/>
              <a:gdLst/>
              <a:ahLst/>
              <a:cxnLst/>
              <a:rect l="l" t="t" r="r" b="b"/>
              <a:pathLst>
                <a:path w="3683698" h="3567112" extrusionOk="0">
                  <a:moveTo>
                    <a:pt x="3419856" y="0"/>
                  </a:moveTo>
                  <a:lnTo>
                    <a:pt x="263843" y="0"/>
                  </a:lnTo>
                  <a:cubicBezTo>
                    <a:pt x="118358" y="0"/>
                    <a:pt x="0" y="118358"/>
                    <a:pt x="0" y="263843"/>
                  </a:cubicBezTo>
                  <a:lnTo>
                    <a:pt x="0" y="3495675"/>
                  </a:lnTo>
                  <a:cubicBezTo>
                    <a:pt x="0" y="3535137"/>
                    <a:pt x="31985" y="3567113"/>
                    <a:pt x="71437" y="3567113"/>
                  </a:cubicBezTo>
                  <a:cubicBezTo>
                    <a:pt x="110890" y="3567113"/>
                    <a:pt x="142875" y="3535137"/>
                    <a:pt x="142875" y="3495675"/>
                  </a:cubicBezTo>
                  <a:lnTo>
                    <a:pt x="142875" y="263843"/>
                  </a:lnTo>
                  <a:cubicBezTo>
                    <a:pt x="142875" y="197139"/>
                    <a:pt x="197139" y="142875"/>
                    <a:pt x="263843" y="142875"/>
                  </a:cubicBezTo>
                  <a:lnTo>
                    <a:pt x="3419856" y="142875"/>
                  </a:lnTo>
                  <a:cubicBezTo>
                    <a:pt x="3486560" y="142875"/>
                    <a:pt x="3540824" y="197139"/>
                    <a:pt x="3540824" y="263843"/>
                  </a:cubicBezTo>
                  <a:lnTo>
                    <a:pt x="3540824" y="1268635"/>
                  </a:lnTo>
                  <a:cubicBezTo>
                    <a:pt x="3540824" y="1308097"/>
                    <a:pt x="3572799" y="1340072"/>
                    <a:pt x="3612261" y="1340072"/>
                  </a:cubicBezTo>
                  <a:cubicBezTo>
                    <a:pt x="3651723" y="1340072"/>
                    <a:pt x="3683699" y="1308097"/>
                    <a:pt x="3683699" y="1268635"/>
                  </a:cubicBezTo>
                  <a:lnTo>
                    <a:pt x="3683699" y="263843"/>
                  </a:lnTo>
                  <a:cubicBezTo>
                    <a:pt x="3683699" y="118358"/>
                    <a:pt x="3565331" y="0"/>
                    <a:pt x="341985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64"/>
            <p:cNvSpPr/>
            <p:nvPr/>
          </p:nvSpPr>
          <p:spPr>
            <a:xfrm>
              <a:off x="4254150" y="2523077"/>
              <a:ext cx="3683698" cy="3344322"/>
            </a:xfrm>
            <a:custGeom>
              <a:avLst/>
              <a:gdLst/>
              <a:ahLst/>
              <a:cxnLst/>
              <a:rect l="l" t="t" r="r" b="b"/>
              <a:pathLst>
                <a:path w="3683698" h="3344322" extrusionOk="0">
                  <a:moveTo>
                    <a:pt x="3612261" y="0"/>
                  </a:moveTo>
                  <a:cubicBezTo>
                    <a:pt x="3572799" y="0"/>
                    <a:pt x="3540824" y="31975"/>
                    <a:pt x="3540824" y="71438"/>
                  </a:cubicBezTo>
                  <a:lnTo>
                    <a:pt x="3540824" y="2772537"/>
                  </a:lnTo>
                  <a:cubicBezTo>
                    <a:pt x="3540824" y="2839241"/>
                    <a:pt x="3486560" y="2893505"/>
                    <a:pt x="3419856" y="2893505"/>
                  </a:cubicBezTo>
                  <a:lnTo>
                    <a:pt x="263843" y="2893505"/>
                  </a:lnTo>
                  <a:cubicBezTo>
                    <a:pt x="197139" y="2893505"/>
                    <a:pt x="142875" y="2839241"/>
                    <a:pt x="142875" y="2772537"/>
                  </a:cubicBezTo>
                  <a:lnTo>
                    <a:pt x="142875" y="2298478"/>
                  </a:lnTo>
                  <a:cubicBezTo>
                    <a:pt x="142875" y="2259016"/>
                    <a:pt x="110890" y="2227040"/>
                    <a:pt x="71437" y="2227040"/>
                  </a:cubicBezTo>
                  <a:cubicBezTo>
                    <a:pt x="31985" y="2227040"/>
                    <a:pt x="0" y="2259016"/>
                    <a:pt x="0" y="2298478"/>
                  </a:cubicBezTo>
                  <a:lnTo>
                    <a:pt x="0" y="2772537"/>
                  </a:lnTo>
                  <a:cubicBezTo>
                    <a:pt x="0" y="2918022"/>
                    <a:pt x="118358" y="3036380"/>
                    <a:pt x="263843" y="3036380"/>
                  </a:cubicBezTo>
                  <a:lnTo>
                    <a:pt x="307896" y="3036380"/>
                  </a:lnTo>
                  <a:lnTo>
                    <a:pt x="307896" y="3272885"/>
                  </a:lnTo>
                  <a:cubicBezTo>
                    <a:pt x="307896" y="3312348"/>
                    <a:pt x="339881" y="3344323"/>
                    <a:pt x="379333" y="3344323"/>
                  </a:cubicBezTo>
                  <a:lnTo>
                    <a:pt x="687229" y="3344323"/>
                  </a:lnTo>
                  <a:cubicBezTo>
                    <a:pt x="726681" y="3344323"/>
                    <a:pt x="758666" y="3312348"/>
                    <a:pt x="758666" y="3272885"/>
                  </a:cubicBezTo>
                  <a:lnTo>
                    <a:pt x="758666" y="3036380"/>
                  </a:lnTo>
                  <a:lnTo>
                    <a:pt x="2925032" y="3036380"/>
                  </a:lnTo>
                  <a:lnTo>
                    <a:pt x="2925032" y="3272885"/>
                  </a:lnTo>
                  <a:cubicBezTo>
                    <a:pt x="2925032" y="3312348"/>
                    <a:pt x="2957008" y="3344323"/>
                    <a:pt x="2996470" y="3344323"/>
                  </a:cubicBezTo>
                  <a:lnTo>
                    <a:pt x="3304366" y="3344323"/>
                  </a:lnTo>
                  <a:cubicBezTo>
                    <a:pt x="3343827" y="3344323"/>
                    <a:pt x="3375803" y="3312348"/>
                    <a:pt x="3375803" y="3272885"/>
                  </a:cubicBezTo>
                  <a:lnTo>
                    <a:pt x="3375803" y="3036380"/>
                  </a:lnTo>
                  <a:lnTo>
                    <a:pt x="3419856" y="3036380"/>
                  </a:lnTo>
                  <a:cubicBezTo>
                    <a:pt x="3565331" y="3036380"/>
                    <a:pt x="3683699" y="2918022"/>
                    <a:pt x="3683699" y="2772537"/>
                  </a:cubicBezTo>
                  <a:lnTo>
                    <a:pt x="3683699" y="71438"/>
                  </a:lnTo>
                  <a:cubicBezTo>
                    <a:pt x="3683699" y="31975"/>
                    <a:pt x="3651723" y="0"/>
                    <a:pt x="3612261" y="0"/>
                  </a:cubicBezTo>
                  <a:close/>
                  <a:moveTo>
                    <a:pt x="615791" y="3201448"/>
                  </a:moveTo>
                  <a:lnTo>
                    <a:pt x="450771" y="3201448"/>
                  </a:lnTo>
                  <a:lnTo>
                    <a:pt x="450771" y="3036380"/>
                  </a:lnTo>
                  <a:lnTo>
                    <a:pt x="615791" y="3036380"/>
                  </a:lnTo>
                  <a:close/>
                  <a:moveTo>
                    <a:pt x="3232928" y="3201448"/>
                  </a:moveTo>
                  <a:lnTo>
                    <a:pt x="3067907" y="3201448"/>
                  </a:lnTo>
                  <a:lnTo>
                    <a:pt x="3067907" y="3036380"/>
                  </a:lnTo>
                  <a:lnTo>
                    <a:pt x="3232928" y="30363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64"/>
            <p:cNvSpPr/>
            <p:nvPr/>
          </p:nvSpPr>
          <p:spPr>
            <a:xfrm>
              <a:off x="4562046" y="1298495"/>
              <a:ext cx="3067907" cy="2721521"/>
            </a:xfrm>
            <a:custGeom>
              <a:avLst/>
              <a:gdLst/>
              <a:ahLst/>
              <a:cxnLst/>
              <a:rect l="l" t="t" r="r" b="b"/>
              <a:pathLst>
                <a:path w="3067907" h="2721521" extrusionOk="0">
                  <a:moveTo>
                    <a:pt x="3067907" y="71438"/>
                  </a:moveTo>
                  <a:cubicBezTo>
                    <a:pt x="3067907" y="31975"/>
                    <a:pt x="3035932" y="0"/>
                    <a:pt x="2996470" y="0"/>
                  </a:cubicBezTo>
                  <a:lnTo>
                    <a:pt x="71438" y="0"/>
                  </a:lnTo>
                  <a:cubicBezTo>
                    <a:pt x="31985" y="0"/>
                    <a:pt x="0" y="31975"/>
                    <a:pt x="0" y="71438"/>
                  </a:cubicBezTo>
                  <a:lnTo>
                    <a:pt x="0" y="2650084"/>
                  </a:lnTo>
                  <a:cubicBezTo>
                    <a:pt x="0" y="2689546"/>
                    <a:pt x="31985" y="2721521"/>
                    <a:pt x="71438" y="2721521"/>
                  </a:cubicBezTo>
                  <a:lnTo>
                    <a:pt x="2996470" y="2721521"/>
                  </a:lnTo>
                  <a:cubicBezTo>
                    <a:pt x="3035932" y="2721521"/>
                    <a:pt x="3067907" y="2689546"/>
                    <a:pt x="3067907" y="2650084"/>
                  </a:cubicBezTo>
                  <a:close/>
                  <a:moveTo>
                    <a:pt x="142875" y="1278246"/>
                  </a:moveTo>
                  <a:lnTo>
                    <a:pt x="2925032" y="1278246"/>
                  </a:lnTo>
                  <a:lnTo>
                    <a:pt x="2925032" y="1443266"/>
                  </a:lnTo>
                  <a:lnTo>
                    <a:pt x="142875" y="1443266"/>
                  </a:lnTo>
                  <a:close/>
                  <a:moveTo>
                    <a:pt x="797157" y="533286"/>
                  </a:moveTo>
                  <a:lnTo>
                    <a:pt x="797157" y="450771"/>
                  </a:lnTo>
                  <a:lnTo>
                    <a:pt x="962177" y="450771"/>
                  </a:lnTo>
                  <a:lnTo>
                    <a:pt x="962177" y="494795"/>
                  </a:lnTo>
                  <a:lnTo>
                    <a:pt x="962177" y="1135371"/>
                  </a:lnTo>
                  <a:lnTo>
                    <a:pt x="797157" y="1135371"/>
                  </a:lnTo>
                  <a:close/>
                  <a:moveTo>
                    <a:pt x="1412958" y="494795"/>
                  </a:moveTo>
                  <a:lnTo>
                    <a:pt x="1412958" y="450771"/>
                  </a:lnTo>
                  <a:lnTo>
                    <a:pt x="1654950" y="450771"/>
                  </a:lnTo>
                  <a:lnTo>
                    <a:pt x="1654950" y="494795"/>
                  </a:lnTo>
                  <a:lnTo>
                    <a:pt x="1654950" y="1135371"/>
                  </a:lnTo>
                  <a:lnTo>
                    <a:pt x="1412958" y="1135371"/>
                  </a:lnTo>
                  <a:close/>
                  <a:moveTo>
                    <a:pt x="2105721" y="494795"/>
                  </a:moveTo>
                  <a:lnTo>
                    <a:pt x="2105721" y="450771"/>
                  </a:lnTo>
                  <a:lnTo>
                    <a:pt x="2270741" y="450771"/>
                  </a:lnTo>
                  <a:lnTo>
                    <a:pt x="2270741" y="533286"/>
                  </a:lnTo>
                  <a:lnTo>
                    <a:pt x="2270741" y="1135371"/>
                  </a:lnTo>
                  <a:lnTo>
                    <a:pt x="2105721" y="1135371"/>
                  </a:lnTo>
                  <a:close/>
                  <a:moveTo>
                    <a:pt x="2578646" y="1135371"/>
                  </a:moveTo>
                  <a:lnTo>
                    <a:pt x="2413626" y="1135371"/>
                  </a:lnTo>
                  <a:lnTo>
                    <a:pt x="2413626" y="604723"/>
                  </a:lnTo>
                  <a:lnTo>
                    <a:pt x="2578646" y="604723"/>
                  </a:lnTo>
                  <a:close/>
                  <a:moveTo>
                    <a:pt x="1962846" y="1135371"/>
                  </a:moveTo>
                  <a:lnTo>
                    <a:pt x="1797825" y="1135371"/>
                  </a:lnTo>
                  <a:lnTo>
                    <a:pt x="1797825" y="566233"/>
                  </a:lnTo>
                  <a:lnTo>
                    <a:pt x="1962846" y="566233"/>
                  </a:lnTo>
                  <a:close/>
                  <a:moveTo>
                    <a:pt x="1270083" y="1135371"/>
                  </a:moveTo>
                  <a:lnTo>
                    <a:pt x="1105062" y="1135371"/>
                  </a:lnTo>
                  <a:lnTo>
                    <a:pt x="1105062" y="566233"/>
                  </a:lnTo>
                  <a:lnTo>
                    <a:pt x="1270083" y="566233"/>
                  </a:lnTo>
                  <a:close/>
                  <a:moveTo>
                    <a:pt x="654282" y="1135371"/>
                  </a:moveTo>
                  <a:lnTo>
                    <a:pt x="489261" y="1135371"/>
                  </a:lnTo>
                  <a:lnTo>
                    <a:pt x="489261" y="604723"/>
                  </a:lnTo>
                  <a:lnTo>
                    <a:pt x="654282" y="604723"/>
                  </a:lnTo>
                  <a:close/>
                  <a:moveTo>
                    <a:pt x="2925032" y="142875"/>
                  </a:moveTo>
                  <a:lnTo>
                    <a:pt x="2925032" y="1135371"/>
                  </a:lnTo>
                  <a:lnTo>
                    <a:pt x="2721521" y="1135371"/>
                  </a:lnTo>
                  <a:lnTo>
                    <a:pt x="2721521" y="533286"/>
                  </a:lnTo>
                  <a:cubicBezTo>
                    <a:pt x="2721521" y="493824"/>
                    <a:pt x="2689546" y="461848"/>
                    <a:pt x="2650084" y="461848"/>
                  </a:cubicBezTo>
                  <a:lnTo>
                    <a:pt x="2413626" y="461848"/>
                  </a:lnTo>
                  <a:lnTo>
                    <a:pt x="2413626" y="379333"/>
                  </a:lnTo>
                  <a:cubicBezTo>
                    <a:pt x="2413626" y="339871"/>
                    <a:pt x="2381650" y="307896"/>
                    <a:pt x="2342188" y="307896"/>
                  </a:cubicBezTo>
                  <a:lnTo>
                    <a:pt x="2034292" y="307896"/>
                  </a:lnTo>
                  <a:cubicBezTo>
                    <a:pt x="1994830" y="307896"/>
                    <a:pt x="1962855" y="339871"/>
                    <a:pt x="1962855" y="379333"/>
                  </a:cubicBezTo>
                  <a:lnTo>
                    <a:pt x="1962855" y="423358"/>
                  </a:lnTo>
                  <a:lnTo>
                    <a:pt x="1797834" y="423358"/>
                  </a:lnTo>
                  <a:lnTo>
                    <a:pt x="1797834" y="379333"/>
                  </a:lnTo>
                  <a:cubicBezTo>
                    <a:pt x="1797834" y="339871"/>
                    <a:pt x="1765859" y="307896"/>
                    <a:pt x="1726397" y="307896"/>
                  </a:cubicBezTo>
                  <a:lnTo>
                    <a:pt x="1341530" y="307896"/>
                  </a:lnTo>
                  <a:cubicBezTo>
                    <a:pt x="1302077" y="307896"/>
                    <a:pt x="1270092" y="339871"/>
                    <a:pt x="1270092" y="379333"/>
                  </a:cubicBezTo>
                  <a:lnTo>
                    <a:pt x="1270092" y="423358"/>
                  </a:lnTo>
                  <a:lnTo>
                    <a:pt x="1105072" y="423358"/>
                  </a:lnTo>
                  <a:lnTo>
                    <a:pt x="1105072" y="379333"/>
                  </a:lnTo>
                  <a:cubicBezTo>
                    <a:pt x="1105072" y="339871"/>
                    <a:pt x="1073087" y="307896"/>
                    <a:pt x="1033634" y="307896"/>
                  </a:cubicBezTo>
                  <a:lnTo>
                    <a:pt x="725738" y="307896"/>
                  </a:lnTo>
                  <a:cubicBezTo>
                    <a:pt x="686286" y="307896"/>
                    <a:pt x="654301" y="339871"/>
                    <a:pt x="654301" y="379333"/>
                  </a:cubicBezTo>
                  <a:lnTo>
                    <a:pt x="654301" y="461848"/>
                  </a:lnTo>
                  <a:lnTo>
                    <a:pt x="417843" y="461848"/>
                  </a:lnTo>
                  <a:cubicBezTo>
                    <a:pt x="378390" y="461848"/>
                    <a:pt x="346405" y="493824"/>
                    <a:pt x="346405" y="533286"/>
                  </a:cubicBezTo>
                  <a:lnTo>
                    <a:pt x="346405" y="1135371"/>
                  </a:lnTo>
                  <a:lnTo>
                    <a:pt x="142894" y="1135371"/>
                  </a:lnTo>
                  <a:lnTo>
                    <a:pt x="142894" y="142875"/>
                  </a:lnTo>
                  <a:close/>
                  <a:moveTo>
                    <a:pt x="692772" y="2578646"/>
                  </a:moveTo>
                  <a:lnTo>
                    <a:pt x="527752" y="2578646"/>
                  </a:lnTo>
                  <a:lnTo>
                    <a:pt x="527752" y="2047999"/>
                  </a:lnTo>
                  <a:lnTo>
                    <a:pt x="692772" y="2047999"/>
                  </a:lnTo>
                  <a:close/>
                  <a:moveTo>
                    <a:pt x="835647" y="1894046"/>
                  </a:moveTo>
                  <a:lnTo>
                    <a:pt x="1000668" y="1894046"/>
                  </a:lnTo>
                  <a:lnTo>
                    <a:pt x="1000668" y="2578646"/>
                  </a:lnTo>
                  <a:lnTo>
                    <a:pt x="835647" y="2578646"/>
                  </a:lnTo>
                  <a:close/>
                  <a:moveTo>
                    <a:pt x="1143543" y="2009508"/>
                  </a:moveTo>
                  <a:lnTo>
                    <a:pt x="1308564" y="2009508"/>
                  </a:lnTo>
                  <a:lnTo>
                    <a:pt x="1308564" y="2578646"/>
                  </a:lnTo>
                  <a:lnTo>
                    <a:pt x="1143543" y="2578646"/>
                  </a:lnTo>
                  <a:close/>
                  <a:moveTo>
                    <a:pt x="1451439" y="1894046"/>
                  </a:moveTo>
                  <a:lnTo>
                    <a:pt x="1616469" y="1894046"/>
                  </a:lnTo>
                  <a:lnTo>
                    <a:pt x="1616469" y="2578646"/>
                  </a:lnTo>
                  <a:lnTo>
                    <a:pt x="1451439" y="2578646"/>
                  </a:lnTo>
                  <a:close/>
                  <a:moveTo>
                    <a:pt x="1759344" y="2009508"/>
                  </a:moveTo>
                  <a:lnTo>
                    <a:pt x="1924355" y="2009508"/>
                  </a:lnTo>
                  <a:lnTo>
                    <a:pt x="1924355" y="2578646"/>
                  </a:lnTo>
                  <a:lnTo>
                    <a:pt x="1759344" y="2578646"/>
                  </a:lnTo>
                  <a:close/>
                  <a:moveTo>
                    <a:pt x="2067239" y="2578646"/>
                  </a:moveTo>
                  <a:lnTo>
                    <a:pt x="2067230" y="1894046"/>
                  </a:lnTo>
                  <a:lnTo>
                    <a:pt x="2232251" y="1894046"/>
                  </a:lnTo>
                  <a:lnTo>
                    <a:pt x="2232251" y="2578646"/>
                  </a:lnTo>
                  <a:close/>
                  <a:moveTo>
                    <a:pt x="2375135" y="2578646"/>
                  </a:moveTo>
                  <a:lnTo>
                    <a:pt x="2375135" y="2047999"/>
                  </a:lnTo>
                  <a:lnTo>
                    <a:pt x="2540156" y="2047999"/>
                  </a:lnTo>
                  <a:lnTo>
                    <a:pt x="2540156" y="2578646"/>
                  </a:lnTo>
                  <a:close/>
                  <a:moveTo>
                    <a:pt x="2683040" y="2578646"/>
                  </a:moveTo>
                  <a:lnTo>
                    <a:pt x="2683040" y="1976561"/>
                  </a:lnTo>
                  <a:cubicBezTo>
                    <a:pt x="2683040" y="1937099"/>
                    <a:pt x="2651065" y="1905124"/>
                    <a:pt x="2611603" y="1905124"/>
                  </a:cubicBezTo>
                  <a:lnTo>
                    <a:pt x="2375135" y="1905124"/>
                  </a:lnTo>
                  <a:lnTo>
                    <a:pt x="2375135" y="1822609"/>
                  </a:lnTo>
                  <a:cubicBezTo>
                    <a:pt x="2375135" y="1783147"/>
                    <a:pt x="2343160" y="1751171"/>
                    <a:pt x="2303697" y="1751171"/>
                  </a:cubicBezTo>
                  <a:lnTo>
                    <a:pt x="1995802" y="1751171"/>
                  </a:lnTo>
                  <a:cubicBezTo>
                    <a:pt x="1956340" y="1751171"/>
                    <a:pt x="1924364" y="1783147"/>
                    <a:pt x="1924364" y="1822609"/>
                  </a:cubicBezTo>
                  <a:lnTo>
                    <a:pt x="1924364" y="1866633"/>
                  </a:lnTo>
                  <a:lnTo>
                    <a:pt x="1759353" y="1866633"/>
                  </a:lnTo>
                  <a:lnTo>
                    <a:pt x="1759353" y="1822609"/>
                  </a:lnTo>
                  <a:cubicBezTo>
                    <a:pt x="1759353" y="1783147"/>
                    <a:pt x="1727378" y="1751171"/>
                    <a:pt x="1687916" y="1751171"/>
                  </a:cubicBezTo>
                  <a:lnTo>
                    <a:pt x="1380011" y="1751171"/>
                  </a:lnTo>
                  <a:cubicBezTo>
                    <a:pt x="1340558" y="1751171"/>
                    <a:pt x="1308573" y="1783147"/>
                    <a:pt x="1308573" y="1822609"/>
                  </a:cubicBezTo>
                  <a:lnTo>
                    <a:pt x="1308573" y="1866633"/>
                  </a:lnTo>
                  <a:lnTo>
                    <a:pt x="1143552" y="1866633"/>
                  </a:lnTo>
                  <a:lnTo>
                    <a:pt x="1143552" y="1822609"/>
                  </a:lnTo>
                  <a:cubicBezTo>
                    <a:pt x="1143552" y="1783147"/>
                    <a:pt x="1111568" y="1751171"/>
                    <a:pt x="1072115" y="1751171"/>
                  </a:cubicBezTo>
                  <a:lnTo>
                    <a:pt x="764219" y="1751171"/>
                  </a:lnTo>
                  <a:cubicBezTo>
                    <a:pt x="724767" y="1751171"/>
                    <a:pt x="692782" y="1783147"/>
                    <a:pt x="692782" y="1822609"/>
                  </a:cubicBezTo>
                  <a:lnTo>
                    <a:pt x="692782" y="1905124"/>
                  </a:lnTo>
                  <a:lnTo>
                    <a:pt x="456324" y="1905124"/>
                  </a:lnTo>
                  <a:cubicBezTo>
                    <a:pt x="416871" y="1905124"/>
                    <a:pt x="384886" y="1937099"/>
                    <a:pt x="384886" y="1976561"/>
                  </a:cubicBezTo>
                  <a:lnTo>
                    <a:pt x="384886" y="2578646"/>
                  </a:lnTo>
                  <a:lnTo>
                    <a:pt x="142885" y="2578646"/>
                  </a:lnTo>
                  <a:lnTo>
                    <a:pt x="142885" y="1586151"/>
                  </a:lnTo>
                  <a:lnTo>
                    <a:pt x="2925042" y="1586151"/>
                  </a:lnTo>
                  <a:lnTo>
                    <a:pt x="2925042" y="25786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64"/>
            <p:cNvSpPr/>
            <p:nvPr/>
          </p:nvSpPr>
          <p:spPr>
            <a:xfrm>
              <a:off x="4562046" y="4185037"/>
              <a:ext cx="1451438" cy="1066571"/>
            </a:xfrm>
            <a:custGeom>
              <a:avLst/>
              <a:gdLst/>
              <a:ahLst/>
              <a:cxnLst/>
              <a:rect l="l" t="t" r="r" b="b"/>
              <a:pathLst>
                <a:path w="1451438" h="1066571" extrusionOk="0">
                  <a:moveTo>
                    <a:pt x="0" y="995134"/>
                  </a:moveTo>
                  <a:cubicBezTo>
                    <a:pt x="0" y="1034596"/>
                    <a:pt x="31985" y="1066572"/>
                    <a:pt x="71438" y="1066572"/>
                  </a:cubicBezTo>
                  <a:lnTo>
                    <a:pt x="1380001" y="1066572"/>
                  </a:lnTo>
                  <a:cubicBezTo>
                    <a:pt x="1419454" y="1066572"/>
                    <a:pt x="1451439" y="1034596"/>
                    <a:pt x="1451439" y="995134"/>
                  </a:cubicBezTo>
                  <a:lnTo>
                    <a:pt x="1451439" y="71438"/>
                  </a:lnTo>
                  <a:cubicBezTo>
                    <a:pt x="1451439" y="31975"/>
                    <a:pt x="1419454" y="0"/>
                    <a:pt x="1380001" y="0"/>
                  </a:cubicBezTo>
                  <a:lnTo>
                    <a:pt x="71438" y="0"/>
                  </a:lnTo>
                  <a:cubicBezTo>
                    <a:pt x="31985" y="0"/>
                    <a:pt x="0" y="31975"/>
                    <a:pt x="0" y="71438"/>
                  </a:cubicBezTo>
                  <a:close/>
                  <a:moveTo>
                    <a:pt x="142875" y="142875"/>
                  </a:moveTo>
                  <a:lnTo>
                    <a:pt x="1308564" y="142875"/>
                  </a:lnTo>
                  <a:lnTo>
                    <a:pt x="1308564" y="923697"/>
                  </a:lnTo>
                  <a:lnTo>
                    <a:pt x="142875" y="9236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64"/>
            <p:cNvSpPr/>
            <p:nvPr/>
          </p:nvSpPr>
          <p:spPr>
            <a:xfrm>
              <a:off x="6177829" y="4185037"/>
              <a:ext cx="1451438" cy="1066571"/>
            </a:xfrm>
            <a:custGeom>
              <a:avLst/>
              <a:gdLst/>
              <a:ahLst/>
              <a:cxnLst/>
              <a:rect l="l" t="t" r="r" b="b"/>
              <a:pathLst>
                <a:path w="1451438" h="1066571" extrusionOk="0">
                  <a:moveTo>
                    <a:pt x="1380001" y="0"/>
                  </a:moveTo>
                  <a:lnTo>
                    <a:pt x="71438" y="0"/>
                  </a:lnTo>
                  <a:cubicBezTo>
                    <a:pt x="31975" y="0"/>
                    <a:pt x="0" y="31975"/>
                    <a:pt x="0" y="71438"/>
                  </a:cubicBezTo>
                  <a:lnTo>
                    <a:pt x="0" y="995134"/>
                  </a:lnTo>
                  <a:cubicBezTo>
                    <a:pt x="0" y="1034596"/>
                    <a:pt x="31975" y="1066572"/>
                    <a:pt x="71438" y="1066572"/>
                  </a:cubicBezTo>
                  <a:lnTo>
                    <a:pt x="1380001" y="1066572"/>
                  </a:lnTo>
                  <a:cubicBezTo>
                    <a:pt x="1419463" y="1066572"/>
                    <a:pt x="1451439" y="1034596"/>
                    <a:pt x="1451439" y="995134"/>
                  </a:cubicBezTo>
                  <a:lnTo>
                    <a:pt x="1451439" y="71438"/>
                  </a:lnTo>
                  <a:cubicBezTo>
                    <a:pt x="1451439" y="31975"/>
                    <a:pt x="1419454" y="0"/>
                    <a:pt x="1380001" y="0"/>
                  </a:cubicBezTo>
                  <a:close/>
                  <a:moveTo>
                    <a:pt x="1308564" y="923697"/>
                  </a:moveTo>
                  <a:lnTo>
                    <a:pt x="142875" y="923697"/>
                  </a:lnTo>
                  <a:lnTo>
                    <a:pt x="142875" y="142875"/>
                  </a:lnTo>
                  <a:lnTo>
                    <a:pt x="1308564" y="1428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02" name="Google Shape;3102;p64"/>
          <p:cNvGrpSpPr/>
          <p:nvPr/>
        </p:nvGrpSpPr>
        <p:grpSpPr>
          <a:xfrm>
            <a:off x="4307324" y="1999600"/>
            <a:ext cx="529339" cy="592044"/>
            <a:chOff x="7826371" y="1068422"/>
            <a:chExt cx="4360287" cy="4876800"/>
          </a:xfrm>
        </p:grpSpPr>
        <p:sp>
          <p:nvSpPr>
            <p:cNvPr id="3103" name="Google Shape;3103;p64"/>
            <p:cNvSpPr/>
            <p:nvPr/>
          </p:nvSpPr>
          <p:spPr>
            <a:xfrm>
              <a:off x="9685561" y="3275344"/>
              <a:ext cx="606663" cy="289542"/>
            </a:xfrm>
            <a:custGeom>
              <a:avLst/>
              <a:gdLst/>
              <a:ahLst/>
              <a:cxnLst/>
              <a:rect l="l" t="t" r="r" b="b"/>
              <a:pathLst>
                <a:path w="606663" h="289542" extrusionOk="0">
                  <a:moveTo>
                    <a:pt x="599746" y="102080"/>
                  </a:moveTo>
                  <a:cubicBezTo>
                    <a:pt x="616663" y="66438"/>
                    <a:pt x="601489" y="23833"/>
                    <a:pt x="565837" y="6916"/>
                  </a:cubicBezTo>
                  <a:cubicBezTo>
                    <a:pt x="530185" y="-10000"/>
                    <a:pt x="487589" y="5183"/>
                    <a:pt x="470673" y="40825"/>
                  </a:cubicBezTo>
                  <a:cubicBezTo>
                    <a:pt x="440155" y="105119"/>
                    <a:pt x="374470" y="146667"/>
                    <a:pt x="303328" y="146667"/>
                  </a:cubicBezTo>
                  <a:cubicBezTo>
                    <a:pt x="232186" y="146667"/>
                    <a:pt x="166501" y="105119"/>
                    <a:pt x="135993" y="40825"/>
                  </a:cubicBezTo>
                  <a:cubicBezTo>
                    <a:pt x="119076" y="5183"/>
                    <a:pt x="76471" y="-10000"/>
                    <a:pt x="40829" y="6916"/>
                  </a:cubicBezTo>
                  <a:cubicBezTo>
                    <a:pt x="5186" y="23833"/>
                    <a:pt x="-9997" y="66438"/>
                    <a:pt x="6910" y="102080"/>
                  </a:cubicBezTo>
                  <a:cubicBezTo>
                    <a:pt x="60955" y="215961"/>
                    <a:pt x="177303" y="289542"/>
                    <a:pt x="303328" y="289542"/>
                  </a:cubicBezTo>
                  <a:cubicBezTo>
                    <a:pt x="429353" y="289542"/>
                    <a:pt x="545701" y="215952"/>
                    <a:pt x="599746" y="1020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4" name="Google Shape;3104;p64"/>
            <p:cNvSpPr/>
            <p:nvPr/>
          </p:nvSpPr>
          <p:spPr>
            <a:xfrm>
              <a:off x="9358019" y="2776044"/>
              <a:ext cx="206368" cy="307181"/>
            </a:xfrm>
            <a:custGeom>
              <a:avLst/>
              <a:gdLst/>
              <a:ahLst/>
              <a:cxnLst/>
              <a:rect l="l" t="t" r="r" b="b"/>
              <a:pathLst>
                <a:path w="206368" h="307181" extrusionOk="0">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64"/>
            <p:cNvSpPr/>
            <p:nvPr/>
          </p:nvSpPr>
          <p:spPr>
            <a:xfrm>
              <a:off x="10413399" y="2776044"/>
              <a:ext cx="206368" cy="307181"/>
            </a:xfrm>
            <a:custGeom>
              <a:avLst/>
              <a:gdLst/>
              <a:ahLst/>
              <a:cxnLst/>
              <a:rect l="l" t="t" r="r" b="b"/>
              <a:pathLst>
                <a:path w="206368" h="307181" extrusionOk="0">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64"/>
            <p:cNvSpPr/>
            <p:nvPr/>
          </p:nvSpPr>
          <p:spPr>
            <a:xfrm>
              <a:off x="10609446" y="4045730"/>
              <a:ext cx="933947" cy="314350"/>
            </a:xfrm>
            <a:custGeom>
              <a:avLst/>
              <a:gdLst/>
              <a:ahLst/>
              <a:cxnLst/>
              <a:rect l="l" t="t" r="r" b="b"/>
              <a:pathLst>
                <a:path w="933947" h="314350" extrusionOk="0">
                  <a:moveTo>
                    <a:pt x="932313" y="56318"/>
                  </a:moveTo>
                  <a:cubicBezTo>
                    <a:pt x="923960" y="17761"/>
                    <a:pt x="885955" y="-6719"/>
                    <a:pt x="847369" y="1635"/>
                  </a:cubicBezTo>
                  <a:lnTo>
                    <a:pt x="56318" y="173085"/>
                  </a:lnTo>
                  <a:cubicBezTo>
                    <a:pt x="17761" y="181438"/>
                    <a:pt x="-6719" y="219472"/>
                    <a:pt x="1635" y="258029"/>
                  </a:cubicBezTo>
                  <a:cubicBezTo>
                    <a:pt x="8883" y="291490"/>
                    <a:pt x="38487" y="314350"/>
                    <a:pt x="71377" y="314350"/>
                  </a:cubicBezTo>
                  <a:cubicBezTo>
                    <a:pt x="76387" y="314350"/>
                    <a:pt x="81483" y="313817"/>
                    <a:pt x="86579" y="312712"/>
                  </a:cubicBezTo>
                  <a:lnTo>
                    <a:pt x="877630" y="141262"/>
                  </a:lnTo>
                  <a:cubicBezTo>
                    <a:pt x="916187" y="132909"/>
                    <a:pt x="940667" y="94885"/>
                    <a:pt x="932313" y="56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64"/>
            <p:cNvSpPr/>
            <p:nvPr/>
          </p:nvSpPr>
          <p:spPr>
            <a:xfrm>
              <a:off x="10609436" y="4311195"/>
              <a:ext cx="933947" cy="314347"/>
            </a:xfrm>
            <a:custGeom>
              <a:avLst/>
              <a:gdLst/>
              <a:ahLst/>
              <a:cxnLst/>
              <a:rect l="l" t="t" r="r" b="b"/>
              <a:pathLst>
                <a:path w="933947" h="314347" extrusionOk="0">
                  <a:moveTo>
                    <a:pt x="847369" y="1632"/>
                  </a:moveTo>
                  <a:lnTo>
                    <a:pt x="56318" y="173082"/>
                  </a:lnTo>
                  <a:cubicBezTo>
                    <a:pt x="17761" y="181436"/>
                    <a:pt x="-6719" y="219469"/>
                    <a:pt x="1635" y="258026"/>
                  </a:cubicBezTo>
                  <a:cubicBezTo>
                    <a:pt x="8883" y="291487"/>
                    <a:pt x="38487" y="314347"/>
                    <a:pt x="71377" y="314347"/>
                  </a:cubicBezTo>
                  <a:cubicBezTo>
                    <a:pt x="76387" y="314347"/>
                    <a:pt x="81483" y="313814"/>
                    <a:pt x="86579" y="312709"/>
                  </a:cubicBezTo>
                  <a:lnTo>
                    <a:pt x="877630" y="141259"/>
                  </a:lnTo>
                  <a:cubicBezTo>
                    <a:pt x="916187" y="132906"/>
                    <a:pt x="940667" y="94872"/>
                    <a:pt x="932313" y="56315"/>
                  </a:cubicBezTo>
                  <a:cubicBezTo>
                    <a:pt x="923969" y="17758"/>
                    <a:pt x="885964" y="-6712"/>
                    <a:pt x="847369" y="16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64"/>
            <p:cNvSpPr/>
            <p:nvPr/>
          </p:nvSpPr>
          <p:spPr>
            <a:xfrm>
              <a:off x="7826371" y="1068422"/>
              <a:ext cx="4360287" cy="4876800"/>
            </a:xfrm>
            <a:custGeom>
              <a:avLst/>
              <a:gdLst/>
              <a:ahLst/>
              <a:cxnLst/>
              <a:rect l="l" t="t" r="r" b="b"/>
              <a:pathLst>
                <a:path w="4360287" h="4876800" extrusionOk="0">
                  <a:moveTo>
                    <a:pt x="4088568" y="2797502"/>
                  </a:moveTo>
                  <a:lnTo>
                    <a:pt x="4045810" y="2797502"/>
                  </a:lnTo>
                  <a:lnTo>
                    <a:pt x="4045810" y="2671286"/>
                  </a:lnTo>
                  <a:cubicBezTo>
                    <a:pt x="4045810" y="2583047"/>
                    <a:pt x="4006386" y="2500665"/>
                    <a:pt x="3937654" y="2445258"/>
                  </a:cubicBezTo>
                  <a:cubicBezTo>
                    <a:pt x="3868941" y="2389861"/>
                    <a:pt x="3780092" y="2368820"/>
                    <a:pt x="3693881" y="2387546"/>
                  </a:cubicBezTo>
                  <a:lnTo>
                    <a:pt x="3321511" y="2468242"/>
                  </a:lnTo>
                  <a:cubicBezTo>
                    <a:pt x="3346314" y="2401300"/>
                    <a:pt x="3361049" y="2330634"/>
                    <a:pt x="3364773" y="2258702"/>
                  </a:cubicBezTo>
                  <a:cubicBezTo>
                    <a:pt x="3367183" y="2211629"/>
                    <a:pt x="3369059" y="2164471"/>
                    <a:pt x="3370602" y="2117274"/>
                  </a:cubicBezTo>
                  <a:cubicBezTo>
                    <a:pt x="3514030" y="2085985"/>
                    <a:pt x="3621786" y="1958073"/>
                    <a:pt x="3621786" y="1805397"/>
                  </a:cubicBezTo>
                  <a:cubicBezTo>
                    <a:pt x="3621786" y="1650940"/>
                    <a:pt x="3511591" y="1521771"/>
                    <a:pt x="3365716" y="1492349"/>
                  </a:cubicBezTo>
                  <a:cubicBezTo>
                    <a:pt x="3357105" y="1313393"/>
                    <a:pt x="3342275" y="1134628"/>
                    <a:pt x="3321339" y="956843"/>
                  </a:cubicBezTo>
                  <a:cubicBezTo>
                    <a:pt x="3488493" y="778488"/>
                    <a:pt x="3619891" y="579806"/>
                    <a:pt x="3661143" y="433702"/>
                  </a:cubicBezTo>
                  <a:cubicBezTo>
                    <a:pt x="3687318" y="341005"/>
                    <a:pt x="3679869" y="266833"/>
                    <a:pt x="3638998" y="213265"/>
                  </a:cubicBezTo>
                  <a:cubicBezTo>
                    <a:pt x="3601279" y="163830"/>
                    <a:pt x="3549863" y="137541"/>
                    <a:pt x="3490294" y="137246"/>
                  </a:cubicBezTo>
                  <a:cubicBezTo>
                    <a:pt x="3422094" y="136998"/>
                    <a:pt x="3347580" y="169707"/>
                    <a:pt x="3262703" y="237173"/>
                  </a:cubicBezTo>
                  <a:cubicBezTo>
                    <a:pt x="3265913" y="175955"/>
                    <a:pt x="3255179" y="125406"/>
                    <a:pt x="3230499" y="86154"/>
                  </a:cubicBezTo>
                  <a:cubicBezTo>
                    <a:pt x="3205801" y="46844"/>
                    <a:pt x="3155271" y="0"/>
                    <a:pt x="3054839" y="0"/>
                  </a:cubicBezTo>
                  <a:cubicBezTo>
                    <a:pt x="2921279" y="0"/>
                    <a:pt x="2816343" y="74962"/>
                    <a:pt x="2739676" y="161573"/>
                  </a:cubicBezTo>
                  <a:cubicBezTo>
                    <a:pt x="2732180" y="127016"/>
                    <a:pt x="2719426" y="94764"/>
                    <a:pt x="2699223" y="68209"/>
                  </a:cubicBezTo>
                  <a:cubicBezTo>
                    <a:pt x="2665295" y="23593"/>
                    <a:pt x="2615670" y="0"/>
                    <a:pt x="2555719" y="0"/>
                  </a:cubicBezTo>
                  <a:cubicBezTo>
                    <a:pt x="2439943" y="0"/>
                    <a:pt x="2348618" y="96022"/>
                    <a:pt x="2257739" y="212436"/>
                  </a:cubicBezTo>
                  <a:cubicBezTo>
                    <a:pt x="2219659" y="190957"/>
                    <a:pt x="2166852" y="163668"/>
                    <a:pt x="2104330" y="138055"/>
                  </a:cubicBezTo>
                  <a:cubicBezTo>
                    <a:pt x="2075974" y="126502"/>
                    <a:pt x="2046751" y="115814"/>
                    <a:pt x="2017186" y="106185"/>
                  </a:cubicBezTo>
                  <a:cubicBezTo>
                    <a:pt x="1912210" y="72523"/>
                    <a:pt x="1813713" y="57855"/>
                    <a:pt x="1724425" y="62579"/>
                  </a:cubicBezTo>
                  <a:cubicBezTo>
                    <a:pt x="1723787" y="62608"/>
                    <a:pt x="1722901" y="62675"/>
                    <a:pt x="1722072" y="62751"/>
                  </a:cubicBezTo>
                  <a:cubicBezTo>
                    <a:pt x="1721834" y="62760"/>
                    <a:pt x="1721596" y="62770"/>
                    <a:pt x="1721349" y="62789"/>
                  </a:cubicBezTo>
                  <a:cubicBezTo>
                    <a:pt x="1708147" y="63541"/>
                    <a:pt x="1695307" y="64713"/>
                    <a:pt x="1681934" y="66389"/>
                  </a:cubicBezTo>
                  <a:cubicBezTo>
                    <a:pt x="1528010" y="85963"/>
                    <a:pt x="1406462" y="163954"/>
                    <a:pt x="1319803" y="298514"/>
                  </a:cubicBezTo>
                  <a:cubicBezTo>
                    <a:pt x="1164784" y="244211"/>
                    <a:pt x="914638" y="224647"/>
                    <a:pt x="778326" y="445599"/>
                  </a:cubicBezTo>
                  <a:cubicBezTo>
                    <a:pt x="757609" y="479174"/>
                    <a:pt x="768029" y="523189"/>
                    <a:pt x="801615" y="543906"/>
                  </a:cubicBezTo>
                  <a:cubicBezTo>
                    <a:pt x="813311" y="551117"/>
                    <a:pt x="826256" y="554555"/>
                    <a:pt x="839057" y="554555"/>
                  </a:cubicBezTo>
                  <a:cubicBezTo>
                    <a:pt x="863022" y="554555"/>
                    <a:pt x="886425" y="542506"/>
                    <a:pt x="899922" y="520617"/>
                  </a:cubicBezTo>
                  <a:cubicBezTo>
                    <a:pt x="1027328" y="314106"/>
                    <a:pt x="1307116" y="446865"/>
                    <a:pt x="1318803" y="452533"/>
                  </a:cubicBezTo>
                  <a:cubicBezTo>
                    <a:pt x="1353731" y="469716"/>
                    <a:pt x="1395975" y="455781"/>
                    <a:pt x="1413815" y="421196"/>
                  </a:cubicBezTo>
                  <a:cubicBezTo>
                    <a:pt x="1479480" y="293961"/>
                    <a:pt x="1573082" y="224257"/>
                    <a:pt x="1699803" y="208140"/>
                  </a:cubicBezTo>
                  <a:cubicBezTo>
                    <a:pt x="1709547" y="206921"/>
                    <a:pt x="1719015" y="206054"/>
                    <a:pt x="1728721" y="205483"/>
                  </a:cubicBezTo>
                  <a:cubicBezTo>
                    <a:pt x="1730197" y="205426"/>
                    <a:pt x="1731712" y="205321"/>
                    <a:pt x="1733245" y="205197"/>
                  </a:cubicBezTo>
                  <a:cubicBezTo>
                    <a:pt x="1804845" y="201587"/>
                    <a:pt x="1885674" y="214065"/>
                    <a:pt x="1973247" y="242145"/>
                  </a:cubicBezTo>
                  <a:cubicBezTo>
                    <a:pt x="1999259" y="250612"/>
                    <a:pt x="2025225" y="260109"/>
                    <a:pt x="2050294" y="270329"/>
                  </a:cubicBezTo>
                  <a:cubicBezTo>
                    <a:pt x="2097310" y="289589"/>
                    <a:pt x="2138467" y="310115"/>
                    <a:pt x="2170281" y="327374"/>
                  </a:cubicBezTo>
                  <a:cubicBezTo>
                    <a:pt x="2095329" y="425425"/>
                    <a:pt x="2018071" y="517750"/>
                    <a:pt x="1937680" y="547440"/>
                  </a:cubicBezTo>
                  <a:cubicBezTo>
                    <a:pt x="1900666" y="561108"/>
                    <a:pt x="1881740" y="602190"/>
                    <a:pt x="1895408" y="639204"/>
                  </a:cubicBezTo>
                  <a:cubicBezTo>
                    <a:pt x="1909086" y="676218"/>
                    <a:pt x="1950168" y="695135"/>
                    <a:pt x="1987172" y="681476"/>
                  </a:cubicBezTo>
                  <a:cubicBezTo>
                    <a:pt x="2119122" y="632746"/>
                    <a:pt x="2220411" y="498415"/>
                    <a:pt x="2318376" y="368513"/>
                  </a:cubicBezTo>
                  <a:cubicBezTo>
                    <a:pt x="2398129" y="262738"/>
                    <a:pt x="2488521" y="142875"/>
                    <a:pt x="2555719" y="142875"/>
                  </a:cubicBezTo>
                  <a:cubicBezTo>
                    <a:pt x="2574884" y="142875"/>
                    <a:pt x="2581123" y="148961"/>
                    <a:pt x="2585476" y="154667"/>
                  </a:cubicBezTo>
                  <a:cubicBezTo>
                    <a:pt x="2620670" y="200863"/>
                    <a:pt x="2603630" y="343833"/>
                    <a:pt x="2581056" y="425844"/>
                  </a:cubicBezTo>
                  <a:cubicBezTo>
                    <a:pt x="2570845" y="462648"/>
                    <a:pt x="2591391" y="500967"/>
                    <a:pt x="2627690" y="512836"/>
                  </a:cubicBezTo>
                  <a:cubicBezTo>
                    <a:pt x="2664009" y="524723"/>
                    <a:pt x="2703205" y="505930"/>
                    <a:pt x="2716711" y="470211"/>
                  </a:cubicBezTo>
                  <a:cubicBezTo>
                    <a:pt x="2717949" y="466935"/>
                    <a:pt x="2846337" y="142875"/>
                    <a:pt x="3054839" y="142875"/>
                  </a:cubicBezTo>
                  <a:cubicBezTo>
                    <a:pt x="3097387" y="142875"/>
                    <a:pt x="3106531" y="157391"/>
                    <a:pt x="3109532" y="162154"/>
                  </a:cubicBezTo>
                  <a:cubicBezTo>
                    <a:pt x="3142650" y="214722"/>
                    <a:pt x="3097378" y="365998"/>
                    <a:pt x="3056382" y="451637"/>
                  </a:cubicBezTo>
                  <a:cubicBezTo>
                    <a:pt x="3040552" y="484537"/>
                    <a:pt x="3052086" y="524075"/>
                    <a:pt x="3083119" y="543316"/>
                  </a:cubicBezTo>
                  <a:cubicBezTo>
                    <a:pt x="3114142" y="562556"/>
                    <a:pt x="3154699" y="555298"/>
                    <a:pt x="3177121" y="526494"/>
                  </a:cubicBezTo>
                  <a:cubicBezTo>
                    <a:pt x="3177626" y="525847"/>
                    <a:pt x="3227994" y="461429"/>
                    <a:pt x="3296079" y="397383"/>
                  </a:cubicBezTo>
                  <a:cubicBezTo>
                    <a:pt x="3408398" y="291703"/>
                    <a:pt x="3468462" y="280111"/>
                    <a:pt x="3489312" y="280111"/>
                  </a:cubicBezTo>
                  <a:lnTo>
                    <a:pt x="3489589" y="280111"/>
                  </a:lnTo>
                  <a:cubicBezTo>
                    <a:pt x="3502066" y="280178"/>
                    <a:pt x="3512934" y="283569"/>
                    <a:pt x="3525403" y="299914"/>
                  </a:cubicBezTo>
                  <a:cubicBezTo>
                    <a:pt x="3536852" y="314925"/>
                    <a:pt x="3536195" y="350415"/>
                    <a:pt x="3523641" y="394868"/>
                  </a:cubicBezTo>
                  <a:cubicBezTo>
                    <a:pt x="3453518" y="643223"/>
                    <a:pt x="3051839" y="1094842"/>
                    <a:pt x="2737142" y="1216428"/>
                  </a:cubicBezTo>
                  <a:cubicBezTo>
                    <a:pt x="2326567" y="1375067"/>
                    <a:pt x="1777794" y="1289352"/>
                    <a:pt x="1513818" y="1025376"/>
                  </a:cubicBezTo>
                  <a:cubicBezTo>
                    <a:pt x="1494711" y="1006269"/>
                    <a:pt x="1466469" y="999582"/>
                    <a:pt x="1440828" y="1008078"/>
                  </a:cubicBezTo>
                  <a:cubicBezTo>
                    <a:pt x="1415186" y="1016584"/>
                    <a:pt x="1396527" y="1038816"/>
                    <a:pt x="1392622" y="1065552"/>
                  </a:cubicBezTo>
                  <a:cubicBezTo>
                    <a:pt x="1392460" y="1066638"/>
                    <a:pt x="1376115" y="1175156"/>
                    <a:pt x="1319203" y="1283513"/>
                  </a:cubicBezTo>
                  <a:cubicBezTo>
                    <a:pt x="1248604" y="1417958"/>
                    <a:pt x="1150572" y="1486129"/>
                    <a:pt x="1027843" y="1486129"/>
                  </a:cubicBezTo>
                  <a:cubicBezTo>
                    <a:pt x="1027748" y="1486129"/>
                    <a:pt x="1027662" y="1486138"/>
                    <a:pt x="1027576" y="1486138"/>
                  </a:cubicBezTo>
                  <a:cubicBezTo>
                    <a:pt x="1025881" y="1486100"/>
                    <a:pt x="1024195" y="1486033"/>
                    <a:pt x="1022499" y="1486033"/>
                  </a:cubicBezTo>
                  <a:cubicBezTo>
                    <a:pt x="985257" y="1486033"/>
                    <a:pt x="949509" y="1492510"/>
                    <a:pt x="916238" y="1504293"/>
                  </a:cubicBezTo>
                  <a:cubicBezTo>
                    <a:pt x="842924" y="1194445"/>
                    <a:pt x="814407" y="944051"/>
                    <a:pt x="831742" y="759438"/>
                  </a:cubicBezTo>
                  <a:cubicBezTo>
                    <a:pt x="835428" y="720157"/>
                    <a:pt x="806577" y="685324"/>
                    <a:pt x="767296" y="681638"/>
                  </a:cubicBezTo>
                  <a:cubicBezTo>
                    <a:pt x="728024" y="677961"/>
                    <a:pt x="693182" y="706803"/>
                    <a:pt x="689496" y="746084"/>
                  </a:cubicBezTo>
                  <a:cubicBezTo>
                    <a:pt x="669769" y="956205"/>
                    <a:pt x="703469" y="1239269"/>
                    <a:pt x="789384" y="1587522"/>
                  </a:cubicBezTo>
                  <a:cubicBezTo>
                    <a:pt x="736006" y="1644625"/>
                    <a:pt x="703240" y="1721234"/>
                    <a:pt x="703240" y="1805397"/>
                  </a:cubicBezTo>
                  <a:cubicBezTo>
                    <a:pt x="703240" y="1958102"/>
                    <a:pt x="811035" y="2086042"/>
                    <a:pt x="954510" y="2117293"/>
                  </a:cubicBezTo>
                  <a:cubicBezTo>
                    <a:pt x="956062" y="2164537"/>
                    <a:pt x="957939" y="2211705"/>
                    <a:pt x="960358" y="2258682"/>
                  </a:cubicBezTo>
                  <a:cubicBezTo>
                    <a:pt x="963863" y="2327567"/>
                    <a:pt x="977522" y="2395433"/>
                    <a:pt x="1000487" y="2459946"/>
                  </a:cubicBezTo>
                  <a:lnTo>
                    <a:pt x="666436" y="2387546"/>
                  </a:lnTo>
                  <a:cubicBezTo>
                    <a:pt x="580215" y="2368820"/>
                    <a:pt x="491347" y="2389851"/>
                    <a:pt x="422615" y="2445258"/>
                  </a:cubicBezTo>
                  <a:cubicBezTo>
                    <a:pt x="353882" y="2500665"/>
                    <a:pt x="314468" y="2583047"/>
                    <a:pt x="314468" y="2671286"/>
                  </a:cubicBezTo>
                  <a:lnTo>
                    <a:pt x="314468" y="2797502"/>
                  </a:lnTo>
                  <a:lnTo>
                    <a:pt x="271710" y="2797502"/>
                  </a:lnTo>
                  <a:cubicBezTo>
                    <a:pt x="121891" y="2797502"/>
                    <a:pt x="0" y="2919393"/>
                    <a:pt x="0" y="3069212"/>
                  </a:cubicBezTo>
                  <a:lnTo>
                    <a:pt x="0" y="3248978"/>
                  </a:lnTo>
                  <a:cubicBezTo>
                    <a:pt x="0" y="3398796"/>
                    <a:pt x="121891" y="3520688"/>
                    <a:pt x="271710" y="3520688"/>
                  </a:cubicBezTo>
                  <a:lnTo>
                    <a:pt x="314468" y="3520688"/>
                  </a:lnTo>
                  <a:lnTo>
                    <a:pt x="314468" y="4281392"/>
                  </a:lnTo>
                  <a:cubicBezTo>
                    <a:pt x="314468" y="4417124"/>
                    <a:pt x="410737" y="4536501"/>
                    <a:pt x="543373" y="4565238"/>
                  </a:cubicBezTo>
                  <a:lnTo>
                    <a:pt x="1973551" y="4875181"/>
                  </a:lnTo>
                  <a:cubicBezTo>
                    <a:pt x="1973637" y="4875200"/>
                    <a:pt x="1973723" y="4875200"/>
                    <a:pt x="1973799" y="4875219"/>
                  </a:cubicBezTo>
                  <a:cubicBezTo>
                    <a:pt x="1975771" y="4875638"/>
                    <a:pt x="1977790" y="4875943"/>
                    <a:pt x="1979819" y="4876191"/>
                  </a:cubicBezTo>
                  <a:cubicBezTo>
                    <a:pt x="1980276" y="4876248"/>
                    <a:pt x="1980724" y="4876353"/>
                    <a:pt x="1981181" y="4876400"/>
                  </a:cubicBezTo>
                  <a:cubicBezTo>
                    <a:pt x="1983543" y="4876648"/>
                    <a:pt x="1985943" y="4876772"/>
                    <a:pt x="1988372" y="4876781"/>
                  </a:cubicBezTo>
                  <a:cubicBezTo>
                    <a:pt x="1988477" y="4876781"/>
                    <a:pt x="1988582" y="4876800"/>
                    <a:pt x="1988687" y="4876800"/>
                  </a:cubicBezTo>
                  <a:lnTo>
                    <a:pt x="2371592" y="4876800"/>
                  </a:lnTo>
                  <a:cubicBezTo>
                    <a:pt x="2371696" y="4876800"/>
                    <a:pt x="2371801" y="4876781"/>
                    <a:pt x="2371906" y="4876781"/>
                  </a:cubicBezTo>
                  <a:cubicBezTo>
                    <a:pt x="2374335" y="4876772"/>
                    <a:pt x="2376735" y="4876648"/>
                    <a:pt x="2379097" y="4876400"/>
                  </a:cubicBezTo>
                  <a:cubicBezTo>
                    <a:pt x="2379555" y="4876353"/>
                    <a:pt x="2380002" y="4876248"/>
                    <a:pt x="2380460" y="4876191"/>
                  </a:cubicBezTo>
                  <a:cubicBezTo>
                    <a:pt x="2382488" y="4875943"/>
                    <a:pt x="2384498" y="4875638"/>
                    <a:pt x="2386479" y="4875219"/>
                  </a:cubicBezTo>
                  <a:cubicBezTo>
                    <a:pt x="2386565" y="4875200"/>
                    <a:pt x="2386651" y="4875200"/>
                    <a:pt x="2386727" y="4875181"/>
                  </a:cubicBezTo>
                  <a:lnTo>
                    <a:pt x="3816896" y="4565238"/>
                  </a:lnTo>
                  <a:cubicBezTo>
                    <a:pt x="3949532" y="4536501"/>
                    <a:pt x="4045801" y="4417124"/>
                    <a:pt x="4045801" y="4281392"/>
                  </a:cubicBezTo>
                  <a:lnTo>
                    <a:pt x="4045801" y="4183971"/>
                  </a:lnTo>
                  <a:cubicBezTo>
                    <a:pt x="4045801" y="4144518"/>
                    <a:pt x="4013816" y="4112533"/>
                    <a:pt x="3974363" y="4112533"/>
                  </a:cubicBezTo>
                  <a:cubicBezTo>
                    <a:pt x="3934911" y="4112533"/>
                    <a:pt x="3902926" y="4144518"/>
                    <a:pt x="3902926" y="4183971"/>
                  </a:cubicBezTo>
                  <a:lnTo>
                    <a:pt x="3902926" y="4281392"/>
                  </a:lnTo>
                  <a:cubicBezTo>
                    <a:pt x="3902926" y="4350354"/>
                    <a:pt x="3854025" y="4410999"/>
                    <a:pt x="3786645" y="4425601"/>
                  </a:cubicBezTo>
                  <a:lnTo>
                    <a:pt x="2443020" y="4716790"/>
                  </a:lnTo>
                  <a:lnTo>
                    <a:pt x="2443020" y="2804817"/>
                  </a:lnTo>
                  <a:lnTo>
                    <a:pt x="3724170" y="2527164"/>
                  </a:lnTo>
                  <a:cubicBezTo>
                    <a:pt x="3767947" y="2517658"/>
                    <a:pt x="3813077" y="2528345"/>
                    <a:pt x="3847995" y="2556491"/>
                  </a:cubicBezTo>
                  <a:cubicBezTo>
                    <a:pt x="3882914" y="2584637"/>
                    <a:pt x="3902945" y="2626481"/>
                    <a:pt x="3902945" y="2671286"/>
                  </a:cubicBezTo>
                  <a:lnTo>
                    <a:pt x="3902945" y="2821181"/>
                  </a:lnTo>
                  <a:cubicBezTo>
                    <a:pt x="3808181" y="2863663"/>
                    <a:pt x="3741973" y="2958817"/>
                    <a:pt x="3741973" y="3069203"/>
                  </a:cubicBezTo>
                  <a:lnTo>
                    <a:pt x="3741973" y="3248978"/>
                  </a:lnTo>
                  <a:cubicBezTo>
                    <a:pt x="3741973" y="3359372"/>
                    <a:pt x="3808181" y="3454527"/>
                    <a:pt x="3902945" y="3496999"/>
                  </a:cubicBezTo>
                  <a:lnTo>
                    <a:pt x="3902945" y="3898221"/>
                  </a:lnTo>
                  <a:cubicBezTo>
                    <a:pt x="3902945" y="3937673"/>
                    <a:pt x="3934930" y="3969658"/>
                    <a:pt x="3974383" y="3969658"/>
                  </a:cubicBezTo>
                  <a:cubicBezTo>
                    <a:pt x="4013835" y="3969658"/>
                    <a:pt x="4045820" y="3937673"/>
                    <a:pt x="4045820" y="3898221"/>
                  </a:cubicBezTo>
                  <a:lnTo>
                    <a:pt x="4045820" y="3520688"/>
                  </a:lnTo>
                  <a:lnTo>
                    <a:pt x="4088578" y="3520688"/>
                  </a:lnTo>
                  <a:cubicBezTo>
                    <a:pt x="4238397" y="3520688"/>
                    <a:pt x="4360288" y="3398796"/>
                    <a:pt x="4360288" y="3248978"/>
                  </a:cubicBezTo>
                  <a:lnTo>
                    <a:pt x="4360288" y="3069203"/>
                  </a:lnTo>
                  <a:cubicBezTo>
                    <a:pt x="4360279" y="2919384"/>
                    <a:pt x="4238387" y="2797502"/>
                    <a:pt x="4088568" y="2797502"/>
                  </a:cubicBezTo>
                  <a:close/>
                  <a:moveTo>
                    <a:pt x="3478911" y="1805388"/>
                  </a:moveTo>
                  <a:cubicBezTo>
                    <a:pt x="3478911" y="1877187"/>
                    <a:pt x="3435725" y="1938995"/>
                    <a:pt x="3374022" y="1966493"/>
                  </a:cubicBezTo>
                  <a:cubicBezTo>
                    <a:pt x="3375422" y="1858785"/>
                    <a:pt x="3374574" y="1750895"/>
                    <a:pt x="3371469" y="1642977"/>
                  </a:cubicBezTo>
                  <a:cubicBezTo>
                    <a:pt x="3434553" y="1669885"/>
                    <a:pt x="3478911" y="1732540"/>
                    <a:pt x="3478911" y="1805388"/>
                  </a:cubicBezTo>
                  <a:close/>
                  <a:moveTo>
                    <a:pt x="846134" y="1805388"/>
                  </a:moveTo>
                  <a:cubicBezTo>
                    <a:pt x="846134" y="1732617"/>
                    <a:pt x="890407" y="1670009"/>
                    <a:pt x="953405" y="1643053"/>
                  </a:cubicBezTo>
                  <a:cubicBezTo>
                    <a:pt x="950328" y="1750714"/>
                    <a:pt x="949614" y="1858737"/>
                    <a:pt x="951043" y="1966493"/>
                  </a:cubicBezTo>
                  <a:cubicBezTo>
                    <a:pt x="889321" y="1939004"/>
                    <a:pt x="846134" y="1877197"/>
                    <a:pt x="846134" y="1805388"/>
                  </a:cubicBezTo>
                  <a:close/>
                  <a:moveTo>
                    <a:pt x="1103062" y="2251358"/>
                  </a:moveTo>
                  <a:cubicBezTo>
                    <a:pt x="1092346" y="2043808"/>
                    <a:pt x="1090384" y="1833039"/>
                    <a:pt x="1097013" y="1623832"/>
                  </a:cubicBezTo>
                  <a:cubicBezTo>
                    <a:pt x="1242984" y="1601695"/>
                    <a:pt x="1362618" y="1508169"/>
                    <a:pt x="1445714" y="1349940"/>
                  </a:cubicBezTo>
                  <a:cubicBezTo>
                    <a:pt x="1472308" y="1299305"/>
                    <a:pt x="1491472" y="1248851"/>
                    <a:pt x="1504998" y="1205827"/>
                  </a:cubicBezTo>
                  <a:cubicBezTo>
                    <a:pt x="1650559" y="1314326"/>
                    <a:pt x="1842687" y="1389678"/>
                    <a:pt x="2058562" y="1421435"/>
                  </a:cubicBezTo>
                  <a:cubicBezTo>
                    <a:pt x="2312822" y="1458840"/>
                    <a:pt x="2572102" y="1433370"/>
                    <a:pt x="2788644" y="1349712"/>
                  </a:cubicBezTo>
                  <a:cubicBezTo>
                    <a:pt x="2921308" y="1298458"/>
                    <a:pt x="3062164" y="1201055"/>
                    <a:pt x="3191675" y="1084202"/>
                  </a:cubicBezTo>
                  <a:cubicBezTo>
                    <a:pt x="3231614" y="1472232"/>
                    <a:pt x="3241901" y="1864166"/>
                    <a:pt x="3222089" y="2251358"/>
                  </a:cubicBezTo>
                  <a:cubicBezTo>
                    <a:pt x="3217431" y="2341350"/>
                    <a:pt x="3191237" y="2428856"/>
                    <a:pt x="3146165" y="2506247"/>
                  </a:cubicBezTo>
                  <a:lnTo>
                    <a:pt x="2363943" y="2675773"/>
                  </a:lnTo>
                  <a:lnTo>
                    <a:pt x="1996345" y="2675773"/>
                  </a:lnTo>
                  <a:lnTo>
                    <a:pt x="1173899" y="2497531"/>
                  </a:lnTo>
                  <a:cubicBezTo>
                    <a:pt x="1131903" y="2422398"/>
                    <a:pt x="1107472" y="2337930"/>
                    <a:pt x="1103062" y="2251358"/>
                  </a:cubicBezTo>
                  <a:close/>
                  <a:moveTo>
                    <a:pt x="2060153" y="2818638"/>
                  </a:moveTo>
                  <a:lnTo>
                    <a:pt x="2300145" y="2818638"/>
                  </a:lnTo>
                  <a:lnTo>
                    <a:pt x="2300145" y="4733925"/>
                  </a:lnTo>
                  <a:lnTo>
                    <a:pt x="2060153" y="4733925"/>
                  </a:lnTo>
                  <a:close/>
                  <a:moveTo>
                    <a:pt x="142894" y="3248978"/>
                  </a:moveTo>
                  <a:lnTo>
                    <a:pt x="142894" y="3069203"/>
                  </a:lnTo>
                  <a:cubicBezTo>
                    <a:pt x="142894" y="2998165"/>
                    <a:pt x="200692" y="2940368"/>
                    <a:pt x="271729" y="2940368"/>
                  </a:cubicBezTo>
                  <a:lnTo>
                    <a:pt x="346634" y="2940368"/>
                  </a:lnTo>
                  <a:cubicBezTo>
                    <a:pt x="417671" y="2940368"/>
                    <a:pt x="475469" y="2998165"/>
                    <a:pt x="475469" y="3069203"/>
                  </a:cubicBezTo>
                  <a:lnTo>
                    <a:pt x="475469" y="3248978"/>
                  </a:lnTo>
                  <a:cubicBezTo>
                    <a:pt x="475469" y="3320015"/>
                    <a:pt x="417671" y="3377813"/>
                    <a:pt x="346634" y="3377813"/>
                  </a:cubicBezTo>
                  <a:lnTo>
                    <a:pt x="271729" y="3377813"/>
                  </a:lnTo>
                  <a:cubicBezTo>
                    <a:pt x="200692" y="3377813"/>
                    <a:pt x="142894" y="3320025"/>
                    <a:pt x="142894" y="3248978"/>
                  </a:cubicBezTo>
                  <a:close/>
                  <a:moveTo>
                    <a:pt x="457362" y="4281392"/>
                  </a:moveTo>
                  <a:lnTo>
                    <a:pt x="457362" y="3497009"/>
                  </a:lnTo>
                  <a:cubicBezTo>
                    <a:pt x="552126" y="3454527"/>
                    <a:pt x="618334" y="3359372"/>
                    <a:pt x="618334" y="3248987"/>
                  </a:cubicBezTo>
                  <a:lnTo>
                    <a:pt x="618334" y="3069212"/>
                  </a:lnTo>
                  <a:cubicBezTo>
                    <a:pt x="618334" y="2958817"/>
                    <a:pt x="552126" y="2863663"/>
                    <a:pt x="457362" y="2821191"/>
                  </a:cubicBezTo>
                  <a:lnTo>
                    <a:pt x="457362" y="2671286"/>
                  </a:lnTo>
                  <a:cubicBezTo>
                    <a:pt x="457362" y="2626481"/>
                    <a:pt x="477393" y="2584637"/>
                    <a:pt x="512312" y="2556491"/>
                  </a:cubicBezTo>
                  <a:cubicBezTo>
                    <a:pt x="547230" y="2528345"/>
                    <a:pt x="592360" y="2517658"/>
                    <a:pt x="636165" y="2527173"/>
                  </a:cubicBezTo>
                  <a:lnTo>
                    <a:pt x="1917278" y="2804817"/>
                  </a:lnTo>
                  <a:lnTo>
                    <a:pt x="1917278" y="4716790"/>
                  </a:lnTo>
                  <a:lnTo>
                    <a:pt x="573643" y="4425601"/>
                  </a:lnTo>
                  <a:cubicBezTo>
                    <a:pt x="506263" y="4410999"/>
                    <a:pt x="457362" y="4350354"/>
                    <a:pt x="457362" y="4281392"/>
                  </a:cubicBezTo>
                  <a:close/>
                  <a:moveTo>
                    <a:pt x="4217404" y="3248978"/>
                  </a:moveTo>
                  <a:cubicBezTo>
                    <a:pt x="4217404" y="3320015"/>
                    <a:pt x="4159606" y="3377813"/>
                    <a:pt x="4088568" y="3377813"/>
                  </a:cubicBezTo>
                  <a:lnTo>
                    <a:pt x="4013664" y="3377813"/>
                  </a:lnTo>
                  <a:cubicBezTo>
                    <a:pt x="3942626" y="3377813"/>
                    <a:pt x="3884828" y="3320015"/>
                    <a:pt x="3884828" y="3248978"/>
                  </a:cubicBezTo>
                  <a:lnTo>
                    <a:pt x="3884828" y="3069203"/>
                  </a:lnTo>
                  <a:cubicBezTo>
                    <a:pt x="3884828" y="2998165"/>
                    <a:pt x="3942626" y="2940368"/>
                    <a:pt x="4013664" y="2940368"/>
                  </a:cubicBezTo>
                  <a:lnTo>
                    <a:pt x="4088568" y="2940368"/>
                  </a:lnTo>
                  <a:cubicBezTo>
                    <a:pt x="4159606" y="2940368"/>
                    <a:pt x="4217404" y="2998165"/>
                    <a:pt x="4217404" y="3069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p65"/>
          <p:cNvSpPr/>
          <p:nvPr/>
        </p:nvSpPr>
        <p:spPr>
          <a:xfrm>
            <a:off x="1211775" y="2046514"/>
            <a:ext cx="522589" cy="544661"/>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14" name="Google Shape;3114;p65"/>
          <p:cNvSpPr/>
          <p:nvPr/>
        </p:nvSpPr>
        <p:spPr>
          <a:xfrm>
            <a:off x="4905679" y="3258031"/>
            <a:ext cx="522885" cy="52236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15" name="Google Shape;3115;p65"/>
          <p:cNvGrpSpPr/>
          <p:nvPr/>
        </p:nvGrpSpPr>
        <p:grpSpPr>
          <a:xfrm>
            <a:off x="4918352" y="2074648"/>
            <a:ext cx="497554" cy="488390"/>
            <a:chOff x="1645290" y="5853325"/>
            <a:chExt cx="859630" cy="843798"/>
          </a:xfrm>
        </p:grpSpPr>
        <p:sp>
          <p:nvSpPr>
            <p:cNvPr id="3116" name="Google Shape;3116;p6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117" name="Google Shape;3117;p65"/>
            <p:cNvGrpSpPr/>
            <p:nvPr/>
          </p:nvGrpSpPr>
          <p:grpSpPr>
            <a:xfrm>
              <a:off x="1975522" y="6477098"/>
              <a:ext cx="308909" cy="168431"/>
              <a:chOff x="1975522" y="6477098"/>
              <a:chExt cx="308909" cy="168431"/>
            </a:xfrm>
          </p:grpSpPr>
          <p:sp>
            <p:nvSpPr>
              <p:cNvPr id="3118" name="Google Shape;3118;p65"/>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19" name="Google Shape;3119;p6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0" name="Google Shape;3120;p6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1" name="Google Shape;3121;p6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2" name="Google Shape;3122;p65"/>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3" name="Google Shape;3123;p65"/>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4" name="Google Shape;3124;p65"/>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5" name="Google Shape;3125;p65"/>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6" name="Google Shape;3126;p65"/>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27" name="Google Shape;3127;p65"/>
            <p:cNvGrpSpPr/>
            <p:nvPr/>
          </p:nvGrpSpPr>
          <p:grpSpPr>
            <a:xfrm>
              <a:off x="1966569" y="5951987"/>
              <a:ext cx="218691" cy="173414"/>
              <a:chOff x="1966569" y="5951987"/>
              <a:chExt cx="218691" cy="173414"/>
            </a:xfrm>
          </p:grpSpPr>
          <p:sp>
            <p:nvSpPr>
              <p:cNvPr id="3128" name="Google Shape;3128;p6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9" name="Google Shape;3129;p6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0" name="Google Shape;3130;p6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1" name="Google Shape;3131;p6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2" name="Google Shape;3132;p6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3" name="Google Shape;3133;p6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4" name="Google Shape;3134;p6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5" name="Google Shape;3135;p6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6" name="Google Shape;3136;p6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137" name="Google Shape;3137;p65"/>
          <p:cNvSpPr/>
          <p:nvPr/>
        </p:nvSpPr>
        <p:spPr>
          <a:xfrm>
            <a:off x="1113565" y="3355127"/>
            <a:ext cx="587090" cy="47797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8" name="Google Shape;3138;p65"/>
          <p:cNvSpPr txBox="1">
            <a:spLocks noGrp="1"/>
          </p:cNvSpPr>
          <p:nvPr>
            <p:ph type="subTitle" idx="1"/>
          </p:nvPr>
        </p:nvSpPr>
        <p:spPr>
          <a:xfrm>
            <a:off x="1977175" y="2309175"/>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22 genres to 7 genres</a:t>
            </a:r>
            <a:endParaRPr/>
          </a:p>
        </p:txBody>
      </p:sp>
      <p:sp>
        <p:nvSpPr>
          <p:cNvPr id="3139" name="Google Shape;3139;p65"/>
          <p:cNvSpPr txBox="1">
            <a:spLocks noGrp="1"/>
          </p:cNvSpPr>
          <p:nvPr>
            <p:ph type="title"/>
          </p:nvPr>
        </p:nvSpPr>
        <p:spPr>
          <a:xfrm>
            <a:off x="1977175" y="1989125"/>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Genre Mapping</a:t>
            </a:r>
            <a:endParaRPr/>
          </a:p>
        </p:txBody>
      </p:sp>
      <p:sp>
        <p:nvSpPr>
          <p:cNvPr id="3140" name="Google Shape;3140;p65"/>
          <p:cNvSpPr txBox="1">
            <a:spLocks noGrp="1"/>
          </p:cNvSpPr>
          <p:nvPr>
            <p:ph type="subTitle" idx="2"/>
          </p:nvPr>
        </p:nvSpPr>
        <p:spPr>
          <a:xfrm>
            <a:off x="5744375" y="2309175"/>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5,000 images from each genre</a:t>
            </a:r>
            <a:endParaRPr/>
          </a:p>
        </p:txBody>
      </p:sp>
      <p:sp>
        <p:nvSpPr>
          <p:cNvPr id="3141" name="Google Shape;3141;p65"/>
          <p:cNvSpPr txBox="1">
            <a:spLocks noGrp="1"/>
          </p:cNvSpPr>
          <p:nvPr>
            <p:ph type="title" idx="3"/>
          </p:nvPr>
        </p:nvSpPr>
        <p:spPr>
          <a:xfrm>
            <a:off x="5744375" y="1989125"/>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Sample</a:t>
            </a:r>
            <a:endParaRPr/>
          </a:p>
        </p:txBody>
      </p:sp>
      <p:sp>
        <p:nvSpPr>
          <p:cNvPr id="3142" name="Google Shape;3142;p65"/>
          <p:cNvSpPr txBox="1">
            <a:spLocks noGrp="1"/>
          </p:cNvSpPr>
          <p:nvPr>
            <p:ph type="subTitle" idx="4"/>
          </p:nvPr>
        </p:nvSpPr>
        <p:spPr>
          <a:xfrm>
            <a:off x="5744375" y="3578050"/>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150 x 150</a:t>
            </a:r>
            <a:endParaRPr/>
          </a:p>
        </p:txBody>
      </p:sp>
      <p:sp>
        <p:nvSpPr>
          <p:cNvPr id="3143" name="Google Shape;3143;p65"/>
          <p:cNvSpPr txBox="1">
            <a:spLocks noGrp="1"/>
          </p:cNvSpPr>
          <p:nvPr>
            <p:ph type="title" idx="5"/>
          </p:nvPr>
        </p:nvSpPr>
        <p:spPr>
          <a:xfrm>
            <a:off x="5744375" y="3258000"/>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Resize Images</a:t>
            </a:r>
            <a:endParaRPr/>
          </a:p>
        </p:txBody>
      </p:sp>
      <p:sp>
        <p:nvSpPr>
          <p:cNvPr id="3144" name="Google Shape;3144;p65"/>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Book Covers</a:t>
            </a:r>
            <a:endParaRPr/>
          </a:p>
        </p:txBody>
      </p:sp>
      <p:sp>
        <p:nvSpPr>
          <p:cNvPr id="3145" name="Google Shape;3145;p65"/>
          <p:cNvSpPr txBox="1">
            <a:spLocks noGrp="1"/>
          </p:cNvSpPr>
          <p:nvPr>
            <p:ph type="subTitle" idx="7"/>
          </p:nvPr>
        </p:nvSpPr>
        <p:spPr>
          <a:xfrm>
            <a:off x="1977175" y="3578050"/>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Removed null values</a:t>
            </a:r>
            <a:endParaRPr/>
          </a:p>
        </p:txBody>
      </p:sp>
      <p:sp>
        <p:nvSpPr>
          <p:cNvPr id="3146" name="Google Shape;3146;p65"/>
          <p:cNvSpPr txBox="1">
            <a:spLocks noGrp="1"/>
          </p:cNvSpPr>
          <p:nvPr>
            <p:ph type="title" idx="8"/>
          </p:nvPr>
        </p:nvSpPr>
        <p:spPr>
          <a:xfrm>
            <a:off x="1977175" y="3258000"/>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Null Values</a:t>
            </a:r>
            <a:endParaRPr/>
          </a:p>
        </p:txBody>
      </p:sp>
      <p:grpSp>
        <p:nvGrpSpPr>
          <p:cNvPr id="3147" name="Google Shape;3147;p65"/>
          <p:cNvGrpSpPr/>
          <p:nvPr/>
        </p:nvGrpSpPr>
        <p:grpSpPr>
          <a:xfrm>
            <a:off x="5054900" y="3258000"/>
            <a:ext cx="379900" cy="522075"/>
            <a:chOff x="4087850" y="1697075"/>
            <a:chExt cx="379900" cy="522075"/>
          </a:xfrm>
        </p:grpSpPr>
        <p:sp>
          <p:nvSpPr>
            <p:cNvPr id="3148" name="Google Shape;3148;p65"/>
            <p:cNvSpPr/>
            <p:nvPr/>
          </p:nvSpPr>
          <p:spPr>
            <a:xfrm>
              <a:off x="4119650" y="2089025"/>
              <a:ext cx="113700" cy="99475"/>
            </a:xfrm>
            <a:custGeom>
              <a:avLst/>
              <a:gdLst/>
              <a:ahLst/>
              <a:cxnLst/>
              <a:rect l="l" t="t" r="r" b="b"/>
              <a:pathLst>
                <a:path w="4548" h="3979" extrusionOk="0">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4087850" y="1697075"/>
              <a:ext cx="379900" cy="522075"/>
            </a:xfrm>
            <a:custGeom>
              <a:avLst/>
              <a:gdLst/>
              <a:ahLst/>
              <a:cxnLst/>
              <a:rect l="l" t="t" r="r" b="b"/>
              <a:pathLst>
                <a:path w="15196" h="20883" extrusionOk="0">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4321450" y="2088975"/>
              <a:ext cx="113600" cy="99525"/>
            </a:xfrm>
            <a:custGeom>
              <a:avLst/>
              <a:gdLst/>
              <a:ahLst/>
              <a:cxnLst/>
              <a:rect l="l" t="t" r="r" b="b"/>
              <a:pathLst>
                <a:path w="4544" h="3981" extrusionOk="0">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4246650" y="1964725"/>
              <a:ext cx="61575" cy="61550"/>
            </a:xfrm>
            <a:custGeom>
              <a:avLst/>
              <a:gdLst/>
              <a:ahLst/>
              <a:cxnLst/>
              <a:rect l="l" t="t" r="r" b="b"/>
              <a:pathLst>
                <a:path w="2463" h="2462" extrusionOk="0">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65"/>
          <p:cNvGrpSpPr/>
          <p:nvPr/>
        </p:nvGrpSpPr>
        <p:grpSpPr>
          <a:xfrm>
            <a:off x="5054900" y="1989075"/>
            <a:ext cx="453200" cy="522025"/>
            <a:chOff x="3477375" y="1732300"/>
            <a:chExt cx="453200" cy="522025"/>
          </a:xfrm>
        </p:grpSpPr>
        <p:sp>
          <p:nvSpPr>
            <p:cNvPr id="3153" name="Google Shape;3153;p65"/>
            <p:cNvSpPr/>
            <p:nvPr/>
          </p:nvSpPr>
          <p:spPr>
            <a:xfrm>
              <a:off x="3477375" y="1732300"/>
              <a:ext cx="453200" cy="522025"/>
            </a:xfrm>
            <a:custGeom>
              <a:avLst/>
              <a:gdLst/>
              <a:ahLst/>
              <a:cxnLst/>
              <a:rect l="l" t="t" r="r" b="b"/>
              <a:pathLst>
                <a:path w="18128" h="20881" extrusionOk="0">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3603100" y="1797075"/>
              <a:ext cx="261250" cy="159125"/>
            </a:xfrm>
            <a:custGeom>
              <a:avLst/>
              <a:gdLst/>
              <a:ahLst/>
              <a:cxnLst/>
              <a:rect l="l" t="t" r="r" b="b"/>
              <a:pathLst>
                <a:path w="10450" h="6365" extrusionOk="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65"/>
          <p:cNvGrpSpPr/>
          <p:nvPr/>
        </p:nvGrpSpPr>
        <p:grpSpPr>
          <a:xfrm>
            <a:off x="1210063" y="3258000"/>
            <a:ext cx="526000" cy="440300"/>
            <a:chOff x="2250750" y="1729000"/>
            <a:chExt cx="526000" cy="440300"/>
          </a:xfrm>
        </p:grpSpPr>
        <p:sp>
          <p:nvSpPr>
            <p:cNvPr id="3156" name="Google Shape;3156;p65"/>
            <p:cNvSpPr/>
            <p:nvPr/>
          </p:nvSpPr>
          <p:spPr>
            <a:xfrm>
              <a:off x="2250750" y="1729000"/>
              <a:ext cx="526000" cy="440300"/>
            </a:xfrm>
            <a:custGeom>
              <a:avLst/>
              <a:gdLst/>
              <a:ahLst/>
              <a:cxnLst/>
              <a:rect l="l" t="t" r="r" b="b"/>
              <a:pathLst>
                <a:path w="21040" h="17612" extrusionOk="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2331925" y="1777950"/>
              <a:ext cx="363600" cy="236750"/>
            </a:xfrm>
            <a:custGeom>
              <a:avLst/>
              <a:gdLst/>
              <a:ahLst/>
              <a:cxnLst/>
              <a:rect l="l" t="t" r="r" b="b"/>
              <a:pathLst>
                <a:path w="14544" h="9470" extrusionOk="0">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370875" y="1816850"/>
              <a:ext cx="94050" cy="110975"/>
            </a:xfrm>
            <a:custGeom>
              <a:avLst/>
              <a:gdLst/>
              <a:ahLst/>
              <a:cxnLst/>
              <a:rect l="l" t="t" r="r" b="b"/>
              <a:pathLst>
                <a:path w="3762" h="4439" extrusionOk="0">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501550" y="1823750"/>
              <a:ext cx="155025" cy="15900"/>
            </a:xfrm>
            <a:custGeom>
              <a:avLst/>
              <a:gdLst/>
              <a:ahLst/>
              <a:cxnLst/>
              <a:rect l="l" t="t" r="r" b="b"/>
              <a:pathLst>
                <a:path w="6201" h="636" extrusionOk="0">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501550" y="1867875"/>
              <a:ext cx="155025" cy="15900"/>
            </a:xfrm>
            <a:custGeom>
              <a:avLst/>
              <a:gdLst/>
              <a:ahLst/>
              <a:cxnLst/>
              <a:rect l="l" t="t" r="r" b="b"/>
              <a:pathLst>
                <a:path w="6201" h="636" extrusionOk="0">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501550" y="1911925"/>
              <a:ext cx="155025" cy="15900"/>
            </a:xfrm>
            <a:custGeom>
              <a:avLst/>
              <a:gdLst/>
              <a:ahLst/>
              <a:cxnLst/>
              <a:rect l="l" t="t" r="r" b="b"/>
              <a:pathLst>
                <a:path w="6201" h="636" extrusionOk="0">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370825" y="1956050"/>
              <a:ext cx="285725" cy="15900"/>
            </a:xfrm>
            <a:custGeom>
              <a:avLst/>
              <a:gdLst/>
              <a:ahLst/>
              <a:cxnLst/>
              <a:rect l="l" t="t" r="r" b="b"/>
              <a:pathLst>
                <a:path w="11429" h="636" extrusionOk="0">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485350" y="2080200"/>
              <a:ext cx="56675" cy="56675"/>
            </a:xfrm>
            <a:custGeom>
              <a:avLst/>
              <a:gdLst/>
              <a:ahLst/>
              <a:cxnLst/>
              <a:rect l="l" t="t" r="r" b="b"/>
              <a:pathLst>
                <a:path w="2267" h="2267" extrusionOk="0">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4" name="Google Shape;3164;p65"/>
          <p:cNvGrpSpPr/>
          <p:nvPr/>
        </p:nvGrpSpPr>
        <p:grpSpPr>
          <a:xfrm>
            <a:off x="1245200" y="1989125"/>
            <a:ext cx="455725" cy="521950"/>
            <a:chOff x="1718350" y="1767500"/>
            <a:chExt cx="455725" cy="521950"/>
          </a:xfrm>
        </p:grpSpPr>
        <p:sp>
          <p:nvSpPr>
            <p:cNvPr id="3165" name="Google Shape;3165;p65"/>
            <p:cNvSpPr/>
            <p:nvPr/>
          </p:nvSpPr>
          <p:spPr>
            <a:xfrm>
              <a:off x="2040925" y="1802275"/>
              <a:ext cx="133150" cy="213450"/>
            </a:xfrm>
            <a:custGeom>
              <a:avLst/>
              <a:gdLst/>
              <a:ahLst/>
              <a:cxnLst/>
              <a:rect l="l" t="t" r="r" b="b"/>
              <a:pathLst>
                <a:path w="5326" h="8538" extrusionOk="0">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1718350" y="1767500"/>
              <a:ext cx="444675" cy="521950"/>
            </a:xfrm>
            <a:custGeom>
              <a:avLst/>
              <a:gdLst/>
              <a:ahLst/>
              <a:cxnLst/>
              <a:rect l="l" t="t" r="r" b="b"/>
              <a:pathLst>
                <a:path w="17787" h="20878" extrusionOk="0">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p66"/>
          <p:cNvSpPr txBox="1">
            <a:spLocks noGrp="1"/>
          </p:cNvSpPr>
          <p:nvPr>
            <p:ph type="subTitle" idx="1"/>
          </p:nvPr>
        </p:nvSpPr>
        <p:spPr>
          <a:xfrm>
            <a:off x="713225" y="1232425"/>
            <a:ext cx="3742200" cy="33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 1</a:t>
            </a:r>
            <a:endParaRPr/>
          </a:p>
          <a:p>
            <a:pPr marL="457200" lvl="0" indent="-342900" algn="l" rtl="0">
              <a:spcBef>
                <a:spcPts val="0"/>
              </a:spcBef>
              <a:spcAft>
                <a:spcPts val="0"/>
              </a:spcAft>
              <a:buSzPts val="1800"/>
              <a:buChar char="●"/>
            </a:pPr>
            <a:r>
              <a:rPr lang="en"/>
              <a:t>Fiction - 4,747: Fiction</a:t>
            </a:r>
            <a:endParaRPr/>
          </a:p>
          <a:p>
            <a:pPr marL="457200" lvl="0" indent="-342900" algn="l" rtl="0">
              <a:spcBef>
                <a:spcPts val="0"/>
              </a:spcBef>
              <a:spcAft>
                <a:spcPts val="0"/>
              </a:spcAft>
              <a:buSzPts val="1800"/>
              <a:buChar char="●"/>
            </a:pPr>
            <a:r>
              <a:rPr lang="en"/>
              <a:t>Other - 4,354: Children’s literature, Young adult literature, Historical novel, Crime Fiction</a:t>
            </a:r>
            <a:endParaRPr/>
          </a:p>
          <a:p>
            <a:pPr marL="457200" lvl="0" indent="-342900" algn="l" rtl="0">
              <a:spcBef>
                <a:spcPts val="0"/>
              </a:spcBef>
              <a:spcAft>
                <a:spcPts val="0"/>
              </a:spcAft>
              <a:buSzPts val="1800"/>
              <a:buChar char="●"/>
            </a:pPr>
            <a:r>
              <a:rPr lang="en"/>
              <a:t>Speculative Fiction - 4,314: Speculative Fiction</a:t>
            </a:r>
            <a:endParaRPr/>
          </a:p>
          <a:p>
            <a:pPr marL="457200" lvl="0" indent="-342900" algn="l" rtl="0">
              <a:spcBef>
                <a:spcPts val="0"/>
              </a:spcBef>
              <a:spcAft>
                <a:spcPts val="0"/>
              </a:spcAft>
              <a:buSzPts val="1800"/>
              <a:buChar char="●"/>
            </a:pPr>
            <a:r>
              <a:rPr lang="en"/>
              <a:t>Mystery - 3,240: Mystery, Suspense, Thriller, Horror</a:t>
            </a:r>
            <a:endParaRPr/>
          </a:p>
          <a:p>
            <a:pPr marL="457200" lvl="0" indent="-342900" algn="l" rtl="0">
              <a:spcBef>
                <a:spcPts val="0"/>
              </a:spcBef>
              <a:spcAft>
                <a:spcPts val="0"/>
              </a:spcAft>
              <a:buSzPts val="1800"/>
              <a:buChar char="●"/>
            </a:pPr>
            <a:r>
              <a:rPr lang="en"/>
              <a:t>Science Fiction - 2,870: Science Fiction</a:t>
            </a:r>
            <a:endParaRPr/>
          </a:p>
          <a:p>
            <a:pPr marL="457200" lvl="0" indent="-342900" algn="l" rtl="0">
              <a:spcBef>
                <a:spcPts val="0"/>
              </a:spcBef>
              <a:spcAft>
                <a:spcPts val="0"/>
              </a:spcAft>
              <a:buSzPts val="1800"/>
              <a:buChar char="●"/>
            </a:pPr>
            <a:r>
              <a:rPr lang="en"/>
              <a:t>Novel - 2,463: Novel</a:t>
            </a:r>
            <a:endParaRPr/>
          </a:p>
          <a:p>
            <a:pPr marL="457200" lvl="0" indent="-342900" algn="l" rtl="0">
              <a:spcBef>
                <a:spcPts val="0"/>
              </a:spcBef>
              <a:spcAft>
                <a:spcPts val="0"/>
              </a:spcAft>
              <a:buSzPts val="1800"/>
              <a:buChar char="●"/>
            </a:pPr>
            <a:r>
              <a:rPr lang="en"/>
              <a:t>Fantasy - 2,413 - Fantasy</a:t>
            </a:r>
            <a:endParaRPr/>
          </a:p>
        </p:txBody>
      </p:sp>
      <p:sp>
        <p:nvSpPr>
          <p:cNvPr id="3172" name="Google Shape;3172;p66"/>
          <p:cNvSpPr txBox="1">
            <a:spLocks noGrp="1"/>
          </p:cNvSpPr>
          <p:nvPr>
            <p:ph type="subTitle" idx="2"/>
          </p:nvPr>
        </p:nvSpPr>
        <p:spPr>
          <a:xfrm>
            <a:off x="4688350" y="1232425"/>
            <a:ext cx="3742200" cy="33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 2 (Snapshot)</a:t>
            </a:r>
            <a:endParaRPr/>
          </a:p>
          <a:p>
            <a:pPr marL="457200" lvl="0" indent="-342900" algn="l" rtl="0">
              <a:spcBef>
                <a:spcPts val="0"/>
              </a:spcBef>
              <a:spcAft>
                <a:spcPts val="0"/>
              </a:spcAft>
              <a:buSzPts val="1800"/>
              <a:buChar char="●"/>
            </a:pPr>
            <a:r>
              <a:rPr lang="en"/>
              <a:t>Children’ s - 2,123: Children’s literature</a:t>
            </a:r>
            <a:endParaRPr/>
          </a:p>
          <a:p>
            <a:pPr marL="457200" lvl="0" indent="-342900" algn="l" rtl="0">
              <a:spcBef>
                <a:spcPts val="0"/>
              </a:spcBef>
              <a:spcAft>
                <a:spcPts val="0"/>
              </a:spcAft>
              <a:buSzPts val="1800"/>
              <a:buChar char="●"/>
            </a:pPr>
            <a:r>
              <a:rPr lang="en"/>
              <a:t>Fantasy - 6,970:  Bangsian fantasy, Cabal, Comic fantasy, Contemporary fantasy,  Dark fantasy   </a:t>
            </a:r>
            <a:endParaRPr/>
          </a:p>
          <a:p>
            <a:pPr marL="457200" lvl="0" indent="-342900" algn="l" rtl="0">
              <a:spcBef>
                <a:spcPts val="0"/>
              </a:spcBef>
              <a:spcAft>
                <a:spcPts val="0"/>
              </a:spcAft>
              <a:buSzPts val="1800"/>
              <a:buChar char="●"/>
            </a:pPr>
            <a:r>
              <a:rPr lang="en"/>
              <a:t>Literary Fiction - 6,388:  Absurdist fiction, Adventure, Adventure novel   </a:t>
            </a:r>
            <a:endParaRPr/>
          </a:p>
          <a:p>
            <a:pPr marL="457200" lvl="0" indent="-342900" algn="l" rtl="0">
              <a:spcBef>
                <a:spcPts val="0"/>
              </a:spcBef>
              <a:spcAft>
                <a:spcPts val="0"/>
              </a:spcAft>
              <a:buSzPts val="1800"/>
              <a:buChar char="●"/>
            </a:pPr>
            <a:r>
              <a:rPr lang="en"/>
              <a:t>Mystery - 4,720:  Albino bias, Crime Fiction, Detective fiction, Drama   </a:t>
            </a:r>
            <a:endParaRPr/>
          </a:p>
          <a:p>
            <a:pPr marL="457200" lvl="0" indent="-342900" algn="l" rtl="0">
              <a:spcBef>
                <a:spcPts val="0"/>
              </a:spcBef>
              <a:spcAft>
                <a:spcPts val="0"/>
              </a:spcAft>
              <a:buSzPts val="1800"/>
              <a:buChar char="●"/>
            </a:pPr>
            <a:r>
              <a:rPr lang="en"/>
              <a:t>Non-Fiction - 2,419:  Alternate history, Anthropology, Autobiographical comics  </a:t>
            </a:r>
            <a:endParaRPr/>
          </a:p>
          <a:p>
            <a:pPr marL="457200" lvl="0" indent="-342900" algn="l" rtl="0">
              <a:spcBef>
                <a:spcPts val="0"/>
              </a:spcBef>
              <a:spcAft>
                <a:spcPts val="0"/>
              </a:spcAft>
              <a:buSzPts val="1800"/>
              <a:buChar char="●"/>
            </a:pPr>
            <a:r>
              <a:rPr lang="en"/>
              <a:t>Other - 4,003:  Anthology,  Black comedy, Chick lit   Chivalric romance, Colonial United States romance</a:t>
            </a:r>
            <a:endParaRPr/>
          </a:p>
          <a:p>
            <a:pPr marL="457200" lvl="0" indent="-342900" algn="l" rtl="0">
              <a:spcBef>
                <a:spcPts val="0"/>
              </a:spcBef>
              <a:spcAft>
                <a:spcPts val="0"/>
              </a:spcAft>
              <a:buSzPts val="1800"/>
              <a:buChar char="●"/>
            </a:pPr>
            <a:r>
              <a:rPr lang="en"/>
              <a:t>Science Fiction - 3,381:  Alien invasion, Apocalyptic and post-apocalyptic fiction    </a:t>
            </a:r>
            <a:endParaRPr/>
          </a:p>
        </p:txBody>
      </p:sp>
      <p:sp>
        <p:nvSpPr>
          <p:cNvPr id="3173" name="Google Shape;3173;p6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Genre Mapping - Book Summary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3178" name="Google Shape;3178;p67"/>
          <p:cNvSpPr txBox="1">
            <a:spLocks noGrp="1"/>
          </p:cNvSpPr>
          <p:nvPr>
            <p:ph type="subTitle" idx="2"/>
          </p:nvPr>
        </p:nvSpPr>
        <p:spPr>
          <a:xfrm>
            <a:off x="713218" y="1191707"/>
            <a:ext cx="3742200" cy="33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Book Cover Data</a:t>
            </a:r>
            <a:endParaRPr/>
          </a:p>
          <a:p>
            <a:pPr marL="457200" lvl="0" indent="-342900" algn="l" rtl="0">
              <a:spcBef>
                <a:spcPts val="0"/>
              </a:spcBef>
              <a:spcAft>
                <a:spcPts val="0"/>
              </a:spcAft>
              <a:buSzPts val="1800"/>
              <a:buChar char="●"/>
            </a:pPr>
            <a:r>
              <a:rPr lang="en"/>
              <a:t>Help Books - 5,000: Arts &amp; Photographs, Cookbooks &amp; Food &amp; Wine, Self-Help, etc.</a:t>
            </a:r>
            <a:endParaRPr/>
          </a:p>
          <a:p>
            <a:pPr marL="457200" lvl="0" indent="-342900" algn="l" rtl="0">
              <a:spcBef>
                <a:spcPts val="0"/>
              </a:spcBef>
              <a:spcAft>
                <a:spcPts val="0"/>
              </a:spcAft>
              <a:buSzPts val="1800"/>
              <a:buChar char="●"/>
            </a:pPr>
            <a:r>
              <a:rPr lang="en"/>
              <a:t>Literary Fiction - 5,000: Literature &amp; Fiction, Romance, Science Fiction &amp; Fantasy, etc.</a:t>
            </a:r>
            <a:endParaRPr/>
          </a:p>
          <a:p>
            <a:pPr marL="457200" lvl="0" indent="-342900" algn="l" rtl="0">
              <a:spcBef>
                <a:spcPts val="0"/>
              </a:spcBef>
              <a:spcAft>
                <a:spcPts val="0"/>
              </a:spcAft>
              <a:buSzPts val="1800"/>
              <a:buChar char="●"/>
            </a:pPr>
            <a:r>
              <a:rPr lang="en"/>
              <a:t>Non-Fiction - 5,000: Biographies &amp; Memoirs, Business &amp; Money, History, Law, Reference, etc.</a:t>
            </a:r>
            <a:endParaRPr/>
          </a:p>
          <a:p>
            <a:pPr marL="457200" lvl="0" indent="-342900" algn="l" rtl="0">
              <a:spcBef>
                <a:spcPts val="0"/>
              </a:spcBef>
              <a:spcAft>
                <a:spcPts val="0"/>
              </a:spcAft>
              <a:buSzPts val="1800"/>
              <a:buChar char="●"/>
            </a:pPr>
            <a:r>
              <a:rPr lang="en"/>
              <a:t>Other - 5,000: Calendars, Children s Books, Comics &amp; Graphic Novels, Humor &amp; Entertainment</a:t>
            </a:r>
            <a:endParaRPr/>
          </a:p>
          <a:p>
            <a:pPr marL="457200" lvl="0" indent="-342900" algn="l" rtl="0">
              <a:spcBef>
                <a:spcPts val="0"/>
              </a:spcBef>
              <a:spcAft>
                <a:spcPts val="0"/>
              </a:spcAft>
              <a:buSzPts val="1800"/>
              <a:buChar char="●"/>
            </a:pPr>
            <a:r>
              <a:rPr lang="en"/>
              <a:t>Outdoorsy - 5,000: Health &amp; Fitness &amp; Dieting, Sports &amp; Outdoors, Travel</a:t>
            </a:r>
            <a:endParaRPr/>
          </a:p>
          <a:p>
            <a:pPr marL="457200" lvl="0" indent="-342900" algn="l" rtl="0">
              <a:spcBef>
                <a:spcPts val="0"/>
              </a:spcBef>
              <a:spcAft>
                <a:spcPts val="0"/>
              </a:spcAft>
              <a:buSzPts val="1800"/>
              <a:buChar char="●"/>
            </a:pPr>
            <a:r>
              <a:rPr lang="en"/>
              <a:t>Religious - 5,000: Christian Books &amp; Bibles, etc.</a:t>
            </a:r>
            <a:endParaRPr/>
          </a:p>
          <a:p>
            <a:pPr marL="457200" lvl="0" indent="-342900" algn="l" rtl="0">
              <a:spcBef>
                <a:spcPts val="0"/>
              </a:spcBef>
              <a:spcAft>
                <a:spcPts val="0"/>
              </a:spcAft>
              <a:buSzPts val="1800"/>
              <a:buChar char="●"/>
            </a:pPr>
            <a:r>
              <a:rPr lang="en"/>
              <a:t>Technical - 5,000: Computers &amp; Technology, etc.</a:t>
            </a:r>
            <a:endParaRPr/>
          </a:p>
        </p:txBody>
      </p:sp>
      <p:sp>
        <p:nvSpPr>
          <p:cNvPr id="3179" name="Google Shape;3179;p6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Genre Mapping - Book Cover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3"/>
        <p:cNvGrpSpPr/>
        <p:nvPr/>
      </p:nvGrpSpPr>
      <p:grpSpPr>
        <a:xfrm>
          <a:off x="0" y="0"/>
          <a:ext cx="0" cy="0"/>
          <a:chOff x="0" y="0"/>
          <a:chExt cx="0" cy="0"/>
        </a:xfrm>
      </p:grpSpPr>
      <p:pic>
        <p:nvPicPr>
          <p:cNvPr id="3184" name="Google Shape;3184;p68"/>
          <p:cNvPicPr preferRelativeResize="0"/>
          <p:nvPr/>
        </p:nvPicPr>
        <p:blipFill>
          <a:blip r:embed="rId3">
            <a:alphaModFix/>
          </a:blip>
          <a:stretch>
            <a:fillRect/>
          </a:stretch>
        </p:blipFill>
        <p:spPr>
          <a:xfrm>
            <a:off x="1477470" y="1171025"/>
            <a:ext cx="6189025" cy="1696250"/>
          </a:xfrm>
          <a:prstGeom prst="rect">
            <a:avLst/>
          </a:prstGeom>
          <a:noFill/>
          <a:ln>
            <a:noFill/>
          </a:ln>
        </p:spPr>
      </p:pic>
      <p:pic>
        <p:nvPicPr>
          <p:cNvPr id="3185" name="Google Shape;3185;p68"/>
          <p:cNvPicPr preferRelativeResize="0"/>
          <p:nvPr/>
        </p:nvPicPr>
        <p:blipFill>
          <a:blip r:embed="rId4">
            <a:alphaModFix/>
          </a:blip>
          <a:stretch>
            <a:fillRect/>
          </a:stretch>
        </p:blipFill>
        <p:spPr>
          <a:xfrm>
            <a:off x="695288" y="3232875"/>
            <a:ext cx="1428750" cy="1428750"/>
          </a:xfrm>
          <a:prstGeom prst="rect">
            <a:avLst/>
          </a:prstGeom>
          <a:noFill/>
          <a:ln>
            <a:noFill/>
          </a:ln>
        </p:spPr>
      </p:pic>
      <p:pic>
        <p:nvPicPr>
          <p:cNvPr id="3186" name="Google Shape;3186;p68"/>
          <p:cNvPicPr preferRelativeResize="0"/>
          <p:nvPr/>
        </p:nvPicPr>
        <p:blipFill>
          <a:blip r:embed="rId5">
            <a:alphaModFix/>
          </a:blip>
          <a:stretch>
            <a:fillRect/>
          </a:stretch>
        </p:blipFill>
        <p:spPr>
          <a:xfrm>
            <a:off x="2276438" y="3232875"/>
            <a:ext cx="1428750" cy="1428750"/>
          </a:xfrm>
          <a:prstGeom prst="rect">
            <a:avLst/>
          </a:prstGeom>
          <a:noFill/>
          <a:ln>
            <a:noFill/>
          </a:ln>
        </p:spPr>
      </p:pic>
      <p:pic>
        <p:nvPicPr>
          <p:cNvPr id="3187" name="Google Shape;3187;p68"/>
          <p:cNvPicPr preferRelativeResize="0"/>
          <p:nvPr/>
        </p:nvPicPr>
        <p:blipFill>
          <a:blip r:embed="rId6">
            <a:alphaModFix/>
          </a:blip>
          <a:stretch>
            <a:fillRect/>
          </a:stretch>
        </p:blipFill>
        <p:spPr>
          <a:xfrm>
            <a:off x="3857588" y="3232875"/>
            <a:ext cx="1428750" cy="1428750"/>
          </a:xfrm>
          <a:prstGeom prst="rect">
            <a:avLst/>
          </a:prstGeom>
          <a:noFill/>
          <a:ln>
            <a:noFill/>
          </a:ln>
        </p:spPr>
      </p:pic>
      <p:pic>
        <p:nvPicPr>
          <p:cNvPr id="3188" name="Google Shape;3188;p68"/>
          <p:cNvPicPr preferRelativeResize="0"/>
          <p:nvPr/>
        </p:nvPicPr>
        <p:blipFill>
          <a:blip r:embed="rId7">
            <a:alphaModFix/>
          </a:blip>
          <a:stretch>
            <a:fillRect/>
          </a:stretch>
        </p:blipFill>
        <p:spPr>
          <a:xfrm>
            <a:off x="5438738" y="3232875"/>
            <a:ext cx="1428750" cy="1428750"/>
          </a:xfrm>
          <a:prstGeom prst="rect">
            <a:avLst/>
          </a:prstGeom>
          <a:noFill/>
          <a:ln>
            <a:noFill/>
          </a:ln>
        </p:spPr>
      </p:pic>
      <p:pic>
        <p:nvPicPr>
          <p:cNvPr id="3189" name="Google Shape;3189;p68"/>
          <p:cNvPicPr preferRelativeResize="0"/>
          <p:nvPr/>
        </p:nvPicPr>
        <p:blipFill>
          <a:blip r:embed="rId8">
            <a:alphaModFix/>
          </a:blip>
          <a:stretch>
            <a:fillRect/>
          </a:stretch>
        </p:blipFill>
        <p:spPr>
          <a:xfrm>
            <a:off x="7019888" y="3232875"/>
            <a:ext cx="1428750" cy="1428750"/>
          </a:xfrm>
          <a:prstGeom prst="rect">
            <a:avLst/>
          </a:prstGeom>
          <a:noFill/>
          <a:ln>
            <a:noFill/>
          </a:ln>
        </p:spPr>
      </p:pic>
      <p:sp>
        <p:nvSpPr>
          <p:cNvPr id="3190" name="Google Shape;3190;p68"/>
          <p:cNvSpPr txBox="1">
            <a:spLocks noGrp="1"/>
          </p:cNvSpPr>
          <p:nvPr>
            <p:ph type="title" idx="4294967295"/>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of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69"/>
          <p:cNvSpPr txBox="1">
            <a:spLocks noGrp="1"/>
          </p:cNvSpPr>
          <p:nvPr>
            <p:ph type="title" idx="2"/>
          </p:nvPr>
        </p:nvSpPr>
        <p:spPr>
          <a:xfrm>
            <a:off x="4880350" y="2254650"/>
            <a:ext cx="4074600" cy="4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Exploration</a:t>
            </a:r>
            <a:endParaRPr/>
          </a:p>
        </p:txBody>
      </p:sp>
      <p:sp>
        <p:nvSpPr>
          <p:cNvPr id="3196" name="Google Shape;3196;p69"/>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What does my data look like?</a:t>
            </a:r>
            <a:endParaRPr/>
          </a:p>
        </p:txBody>
      </p:sp>
      <p:sp>
        <p:nvSpPr>
          <p:cNvPr id="3197" name="Google Shape;3197;p69"/>
          <p:cNvSpPr txBox="1">
            <a:spLocks noGrp="1"/>
          </p:cNvSpPr>
          <p:nvPr>
            <p:ph type="title"/>
          </p:nvPr>
        </p:nvSpPr>
        <p:spPr>
          <a:xfrm>
            <a:off x="1160525" y="1840888"/>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1"/>
        <p:cNvGrpSpPr/>
        <p:nvPr/>
      </p:nvGrpSpPr>
      <p:grpSpPr>
        <a:xfrm>
          <a:off x="0" y="0"/>
          <a:ext cx="0" cy="0"/>
          <a:chOff x="0" y="0"/>
          <a:chExt cx="0" cy="0"/>
        </a:xfrm>
      </p:grpSpPr>
      <p:sp>
        <p:nvSpPr>
          <p:cNvPr id="3202" name="Google Shape;3202;p70"/>
          <p:cNvSpPr txBox="1">
            <a:spLocks noGrp="1"/>
          </p:cNvSpPr>
          <p:nvPr>
            <p:ph type="title"/>
          </p:nvPr>
        </p:nvSpPr>
        <p:spPr>
          <a:xfrm>
            <a:off x="2211750" y="1888050"/>
            <a:ext cx="4720500" cy="13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71"/>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Book Summaries</a:t>
            </a:r>
            <a:endParaRPr/>
          </a:p>
        </p:txBody>
      </p:sp>
      <p:pic>
        <p:nvPicPr>
          <p:cNvPr id="3208" name="Google Shape;3208;p71"/>
          <p:cNvPicPr preferRelativeResize="0"/>
          <p:nvPr/>
        </p:nvPicPr>
        <p:blipFill>
          <a:blip r:embed="rId3">
            <a:alphaModFix/>
          </a:blip>
          <a:stretch>
            <a:fillRect/>
          </a:stretch>
        </p:blipFill>
        <p:spPr>
          <a:xfrm>
            <a:off x="1021175" y="1703375"/>
            <a:ext cx="3238500" cy="2352675"/>
          </a:xfrm>
          <a:prstGeom prst="rect">
            <a:avLst/>
          </a:prstGeom>
          <a:noFill/>
          <a:ln>
            <a:noFill/>
          </a:ln>
        </p:spPr>
      </p:pic>
      <p:pic>
        <p:nvPicPr>
          <p:cNvPr id="3209" name="Google Shape;3209;p71"/>
          <p:cNvPicPr preferRelativeResize="0"/>
          <p:nvPr/>
        </p:nvPicPr>
        <p:blipFill>
          <a:blip r:embed="rId4">
            <a:alphaModFix/>
          </a:blip>
          <a:stretch>
            <a:fillRect/>
          </a:stretch>
        </p:blipFill>
        <p:spPr>
          <a:xfrm>
            <a:off x="4884275" y="1703375"/>
            <a:ext cx="3238500" cy="235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p72"/>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Char char="●"/>
            </a:pPr>
            <a:r>
              <a:rPr lang="en" sz="1500"/>
              <a:t>Fiction: time, life, new, father, family</a:t>
            </a:r>
            <a:endParaRPr sz="1500"/>
          </a:p>
          <a:p>
            <a:pPr marL="457200" lvl="0" indent="-361950" algn="l" rtl="0">
              <a:spcBef>
                <a:spcPts val="0"/>
              </a:spcBef>
              <a:spcAft>
                <a:spcPts val="0"/>
              </a:spcAft>
              <a:buSzPts val="2100"/>
              <a:buChar char="●"/>
            </a:pPr>
            <a:r>
              <a:rPr lang="en" sz="1500"/>
              <a:t>Fantasy: find, time, world, king, life, city</a:t>
            </a:r>
            <a:endParaRPr sz="1500"/>
          </a:p>
          <a:p>
            <a:pPr marL="457200" lvl="0" indent="-361950" algn="l" rtl="0">
              <a:spcBef>
                <a:spcPts val="0"/>
              </a:spcBef>
              <a:spcAft>
                <a:spcPts val="0"/>
              </a:spcAft>
              <a:buSzPts val="2100"/>
              <a:buChar char="●"/>
            </a:pPr>
            <a:r>
              <a:rPr lang="en" sz="1500"/>
              <a:t>Speculative Fiction: time, new, back, find, world, life</a:t>
            </a:r>
            <a:endParaRPr sz="1500"/>
          </a:p>
          <a:p>
            <a:pPr marL="457200" lvl="0" indent="-361950" algn="l" rtl="0">
              <a:spcBef>
                <a:spcPts val="0"/>
              </a:spcBef>
              <a:spcAft>
                <a:spcPts val="0"/>
              </a:spcAft>
              <a:buSzPts val="2100"/>
              <a:buChar char="●"/>
            </a:pPr>
            <a:r>
              <a:rPr lang="en" sz="1500"/>
              <a:t>Mystery: man, death, find, time, police, house</a:t>
            </a:r>
            <a:endParaRPr sz="1500"/>
          </a:p>
          <a:p>
            <a:pPr marL="457200" lvl="0" indent="-361950" algn="l" rtl="0">
              <a:spcBef>
                <a:spcPts val="0"/>
              </a:spcBef>
              <a:spcAft>
                <a:spcPts val="0"/>
              </a:spcAft>
              <a:buSzPts val="2100"/>
              <a:buChar char="●"/>
            </a:pPr>
            <a:r>
              <a:rPr lang="en" sz="1500"/>
              <a:t>Novel: life, time, story, novel, new family</a:t>
            </a:r>
            <a:endParaRPr sz="1500"/>
          </a:p>
          <a:p>
            <a:pPr marL="457200" lvl="0" indent="-361950" algn="l" rtl="0">
              <a:spcBef>
                <a:spcPts val="0"/>
              </a:spcBef>
              <a:spcAft>
                <a:spcPts val="0"/>
              </a:spcAft>
              <a:buSzPts val="2100"/>
              <a:buChar char="●"/>
            </a:pPr>
            <a:r>
              <a:rPr lang="en" sz="1500"/>
              <a:t>Other: father, time, back, find, mother, new</a:t>
            </a:r>
            <a:endParaRPr sz="1500"/>
          </a:p>
          <a:p>
            <a:pPr marL="457200" lvl="0" indent="-361950" algn="l" rtl="0">
              <a:spcBef>
                <a:spcPts val="0"/>
              </a:spcBef>
              <a:spcAft>
                <a:spcPts val="0"/>
              </a:spcAft>
              <a:buSzPts val="2100"/>
              <a:buChar char="●"/>
            </a:pPr>
            <a:r>
              <a:rPr lang="en" sz="1500"/>
              <a:t>Science Fiction: time, world, planet, earth, ship, human</a:t>
            </a:r>
            <a:endParaRPr sz="1500"/>
          </a:p>
        </p:txBody>
      </p:sp>
      <p:sp>
        <p:nvSpPr>
          <p:cNvPr id="3215" name="Google Shape;3215;p7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Words in Each Genre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sp>
        <p:nvSpPr>
          <p:cNvPr id="3220" name="Google Shape;3220;p73"/>
          <p:cNvSpPr txBox="1">
            <a:spLocks noGrp="1"/>
          </p:cNvSpPr>
          <p:nvPr>
            <p:ph type="title"/>
          </p:nvPr>
        </p:nvSpPr>
        <p:spPr>
          <a:xfrm>
            <a:off x="2211750" y="1888050"/>
            <a:ext cx="4720500" cy="13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56"/>
          <p:cNvSpPr txBox="1">
            <a:spLocks noGrp="1"/>
          </p:cNvSpPr>
          <p:nvPr>
            <p:ph type="title"/>
          </p:nvPr>
        </p:nvSpPr>
        <p:spPr>
          <a:xfrm>
            <a:off x="1390113" y="2088150"/>
            <a:ext cx="2392200" cy="96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DATA606</a:t>
            </a:r>
            <a:endParaRPr/>
          </a:p>
        </p:txBody>
      </p:sp>
      <p:sp>
        <p:nvSpPr>
          <p:cNvPr id="2854" name="Google Shape;2854;p56"/>
          <p:cNvSpPr txBox="1">
            <a:spLocks noGrp="1"/>
          </p:cNvSpPr>
          <p:nvPr>
            <p:ph type="title" idx="2"/>
          </p:nvPr>
        </p:nvSpPr>
        <p:spPr>
          <a:xfrm>
            <a:off x="3972700" y="1630800"/>
            <a:ext cx="3942600" cy="18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Alyssa Hayo</a:t>
            </a:r>
            <a:endParaRPr/>
          </a:p>
          <a:p>
            <a:pPr marL="0" lvl="0" indent="0" algn="l" rtl="0">
              <a:spcBef>
                <a:spcPts val="0"/>
              </a:spcBef>
              <a:spcAft>
                <a:spcPts val="0"/>
              </a:spcAft>
              <a:buNone/>
            </a:pPr>
            <a:r>
              <a:rPr lang="en"/>
              <a:t>Email: </a:t>
            </a:r>
            <a:r>
              <a:rPr lang="en" u="sng">
                <a:solidFill>
                  <a:schemeClr val="hlink"/>
                </a:solidFill>
                <a:hlinkClick r:id="rId3"/>
              </a:rPr>
              <a:t>ahayo1@umbc.edu</a:t>
            </a:r>
            <a:endParaRPr/>
          </a:p>
          <a:p>
            <a:pPr marL="0" lvl="0" indent="0" algn="l" rtl="0">
              <a:spcBef>
                <a:spcPts val="0"/>
              </a:spcBef>
              <a:spcAft>
                <a:spcPts val="0"/>
              </a:spcAft>
              <a:buNone/>
            </a:pPr>
            <a:r>
              <a:rPr lang="en"/>
              <a:t>GitHub: </a:t>
            </a:r>
            <a:r>
              <a:rPr lang="en" u="sng">
                <a:solidFill>
                  <a:schemeClr val="hlink"/>
                </a:solidFill>
                <a:hlinkClick r:id="rId4"/>
              </a:rPr>
              <a:t>https://github.com/ahayo1/Capstone</a:t>
            </a:r>
            <a:endParaRPr/>
          </a:p>
          <a:p>
            <a:pPr marL="0" lvl="0" indent="0" algn="l" rtl="0">
              <a:spcBef>
                <a:spcPts val="0"/>
              </a:spcBef>
              <a:spcAft>
                <a:spcPts val="0"/>
              </a:spcAft>
              <a:buNone/>
            </a:pPr>
            <a:r>
              <a:rPr lang="en"/>
              <a:t>Google Site: </a:t>
            </a:r>
            <a:r>
              <a:rPr lang="en" u="sng">
                <a:solidFill>
                  <a:schemeClr val="hlink"/>
                </a:solidFill>
                <a:hlinkClick r:id="rId5"/>
              </a:rPr>
              <a:t>https://sites.google.com/umbc.edu/ahayo1-capstone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7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Book Summaries</a:t>
            </a:r>
            <a:endParaRPr/>
          </a:p>
        </p:txBody>
      </p:sp>
      <p:pic>
        <p:nvPicPr>
          <p:cNvPr id="3226" name="Google Shape;3226;p74"/>
          <p:cNvPicPr preferRelativeResize="0"/>
          <p:nvPr/>
        </p:nvPicPr>
        <p:blipFill rotWithShape="1">
          <a:blip r:embed="rId3">
            <a:alphaModFix/>
          </a:blip>
          <a:srcRect/>
          <a:stretch/>
        </p:blipFill>
        <p:spPr>
          <a:xfrm>
            <a:off x="1021175" y="1703375"/>
            <a:ext cx="3238500" cy="2352675"/>
          </a:xfrm>
          <a:prstGeom prst="rect">
            <a:avLst/>
          </a:prstGeom>
          <a:noFill/>
          <a:ln>
            <a:noFill/>
          </a:ln>
        </p:spPr>
      </p:pic>
      <p:pic>
        <p:nvPicPr>
          <p:cNvPr id="3227" name="Google Shape;3227;p74"/>
          <p:cNvPicPr preferRelativeResize="0"/>
          <p:nvPr/>
        </p:nvPicPr>
        <p:blipFill rotWithShape="1">
          <a:blip r:embed="rId4">
            <a:alphaModFix/>
          </a:blip>
          <a:srcRect/>
          <a:stretch/>
        </p:blipFill>
        <p:spPr>
          <a:xfrm>
            <a:off x="4884275" y="1703375"/>
            <a:ext cx="3238500" cy="235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75"/>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Char char="●"/>
            </a:pPr>
            <a:r>
              <a:rPr lang="en" sz="1500"/>
              <a:t>Fantasy: world, new, back, find life</a:t>
            </a:r>
            <a:endParaRPr sz="1500"/>
          </a:p>
          <a:p>
            <a:pPr marL="457200" lvl="0" indent="-361950" algn="l" rtl="0">
              <a:spcBef>
                <a:spcPts val="0"/>
              </a:spcBef>
              <a:spcAft>
                <a:spcPts val="0"/>
              </a:spcAft>
              <a:buSzPts val="2100"/>
              <a:buChar char="●"/>
            </a:pPr>
            <a:r>
              <a:rPr lang="en" sz="1500"/>
              <a:t>Literary Fiction: family, father, back, life, new</a:t>
            </a:r>
            <a:endParaRPr sz="1500"/>
          </a:p>
          <a:p>
            <a:pPr marL="457200" lvl="0" indent="-361950" algn="l" rtl="0">
              <a:spcBef>
                <a:spcPts val="0"/>
              </a:spcBef>
              <a:spcAft>
                <a:spcPts val="0"/>
              </a:spcAft>
              <a:buSzPts val="2100"/>
              <a:buChar char="●"/>
            </a:pPr>
            <a:r>
              <a:rPr lang="en" sz="1500"/>
              <a:t>Mystery: finds, house, man, death, police</a:t>
            </a:r>
            <a:endParaRPr sz="1500"/>
          </a:p>
          <a:p>
            <a:pPr marL="457200" lvl="0" indent="-361950" algn="l" rtl="0">
              <a:spcBef>
                <a:spcPts val="0"/>
              </a:spcBef>
              <a:spcAft>
                <a:spcPts val="0"/>
              </a:spcAft>
              <a:buSzPts val="2100"/>
              <a:buChar char="●"/>
            </a:pPr>
            <a:r>
              <a:rPr lang="en" sz="1500"/>
              <a:t>Other: life, story, time, novel, first</a:t>
            </a:r>
            <a:endParaRPr sz="1500"/>
          </a:p>
          <a:p>
            <a:pPr marL="457200" lvl="0" indent="-361950" algn="l" rtl="0">
              <a:spcBef>
                <a:spcPts val="0"/>
              </a:spcBef>
              <a:spcAft>
                <a:spcPts val="0"/>
              </a:spcAft>
              <a:buSzPts val="2100"/>
              <a:buChar char="●"/>
            </a:pPr>
            <a:r>
              <a:rPr lang="en" sz="1500"/>
              <a:t>Science Fiction: time, world, life, earth, world, ship, new</a:t>
            </a:r>
            <a:endParaRPr sz="1500"/>
          </a:p>
          <a:p>
            <a:pPr marL="457200" lvl="0" indent="-361950" algn="l" rtl="0">
              <a:spcBef>
                <a:spcPts val="0"/>
              </a:spcBef>
              <a:spcAft>
                <a:spcPts val="0"/>
              </a:spcAft>
              <a:buSzPts val="2100"/>
              <a:buChar char="●"/>
            </a:pPr>
            <a:r>
              <a:rPr lang="en" sz="1500"/>
              <a:t>Non-Fiction: time, life, family, two, book</a:t>
            </a:r>
            <a:endParaRPr sz="1500"/>
          </a:p>
          <a:p>
            <a:pPr marL="457200" lvl="0" indent="-361950" algn="l" rtl="0">
              <a:spcBef>
                <a:spcPts val="0"/>
              </a:spcBef>
              <a:spcAft>
                <a:spcPts val="0"/>
              </a:spcAft>
              <a:buSzPts val="2100"/>
              <a:buChar char="●"/>
            </a:pPr>
            <a:r>
              <a:rPr lang="en" sz="1500"/>
              <a:t>Children’s: two, back, find, home, house</a:t>
            </a:r>
            <a:endParaRPr sz="1500"/>
          </a:p>
        </p:txBody>
      </p:sp>
      <p:sp>
        <p:nvSpPr>
          <p:cNvPr id="3233" name="Google Shape;3233;p75"/>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Words in Each Genre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sp>
        <p:nvSpPr>
          <p:cNvPr id="3238" name="Google Shape;3238;p76"/>
          <p:cNvSpPr txBox="1">
            <a:spLocks noGrp="1"/>
          </p:cNvSpPr>
          <p:nvPr>
            <p:ph type="title"/>
          </p:nvPr>
        </p:nvSpPr>
        <p:spPr>
          <a:xfrm>
            <a:off x="5845600" y="1247325"/>
            <a:ext cx="2001600" cy="147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3239" name="Google Shape;3239;p76"/>
          <p:cNvSpPr txBox="1">
            <a:spLocks noGrp="1"/>
          </p:cNvSpPr>
          <p:nvPr>
            <p:ph type="title" idx="2"/>
          </p:nvPr>
        </p:nvSpPr>
        <p:spPr>
          <a:xfrm>
            <a:off x="1729700" y="2836350"/>
            <a:ext cx="6117600" cy="45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Neural Networks</a:t>
            </a:r>
            <a:endParaRPr/>
          </a:p>
        </p:txBody>
      </p:sp>
      <p:sp>
        <p:nvSpPr>
          <p:cNvPr id="3240" name="Google Shape;3240;p76"/>
          <p:cNvSpPr txBox="1">
            <a:spLocks noGrp="1"/>
          </p:cNvSpPr>
          <p:nvPr>
            <p:ph type="subTitle" idx="1"/>
          </p:nvPr>
        </p:nvSpPr>
        <p:spPr>
          <a:xfrm>
            <a:off x="5030700" y="3306663"/>
            <a:ext cx="2798100" cy="5895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Create RNNs and CNNs.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77"/>
          <p:cNvSpPr/>
          <p:nvPr/>
        </p:nvSpPr>
        <p:spPr>
          <a:xfrm>
            <a:off x="1211775" y="2046514"/>
            <a:ext cx="522589" cy="544661"/>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6" name="Google Shape;3246;p77"/>
          <p:cNvSpPr/>
          <p:nvPr/>
        </p:nvSpPr>
        <p:spPr>
          <a:xfrm>
            <a:off x="4905679" y="3258031"/>
            <a:ext cx="522885" cy="52236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7" name="Google Shape;3247;p77"/>
          <p:cNvGrpSpPr/>
          <p:nvPr/>
        </p:nvGrpSpPr>
        <p:grpSpPr>
          <a:xfrm>
            <a:off x="4918352" y="2074648"/>
            <a:ext cx="497554" cy="488390"/>
            <a:chOff x="1645290" y="5853325"/>
            <a:chExt cx="859630" cy="843798"/>
          </a:xfrm>
        </p:grpSpPr>
        <p:sp>
          <p:nvSpPr>
            <p:cNvPr id="3248" name="Google Shape;3248;p77"/>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249" name="Google Shape;3249;p77"/>
            <p:cNvGrpSpPr/>
            <p:nvPr/>
          </p:nvGrpSpPr>
          <p:grpSpPr>
            <a:xfrm>
              <a:off x="1975522" y="6477098"/>
              <a:ext cx="308909" cy="168431"/>
              <a:chOff x="1975522" y="6477098"/>
              <a:chExt cx="308909" cy="168431"/>
            </a:xfrm>
          </p:grpSpPr>
          <p:sp>
            <p:nvSpPr>
              <p:cNvPr id="3250" name="Google Shape;3250;p77"/>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1" name="Google Shape;3251;p77"/>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2" name="Google Shape;3252;p77"/>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3" name="Google Shape;3253;p77"/>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4" name="Google Shape;3254;p77"/>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5" name="Google Shape;3255;p77"/>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6" name="Google Shape;3256;p77"/>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7" name="Google Shape;3257;p77"/>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8" name="Google Shape;3258;p77"/>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259" name="Google Shape;3259;p77"/>
            <p:cNvGrpSpPr/>
            <p:nvPr/>
          </p:nvGrpSpPr>
          <p:grpSpPr>
            <a:xfrm>
              <a:off x="1966569" y="5951987"/>
              <a:ext cx="218691" cy="173414"/>
              <a:chOff x="1966569" y="5951987"/>
              <a:chExt cx="218691" cy="173414"/>
            </a:xfrm>
          </p:grpSpPr>
          <p:sp>
            <p:nvSpPr>
              <p:cNvPr id="3260" name="Google Shape;3260;p77"/>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1" name="Google Shape;3261;p77"/>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2" name="Google Shape;3262;p77"/>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3" name="Google Shape;3263;p77"/>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4" name="Google Shape;3264;p77"/>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5" name="Google Shape;3265;p77"/>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6" name="Google Shape;3266;p77"/>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7" name="Google Shape;3267;p77"/>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8" name="Google Shape;3268;p77"/>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269" name="Google Shape;3269;p77"/>
          <p:cNvSpPr/>
          <p:nvPr/>
        </p:nvSpPr>
        <p:spPr>
          <a:xfrm>
            <a:off x="1113565" y="3355127"/>
            <a:ext cx="587090" cy="47797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70" name="Google Shape;3270;p77"/>
          <p:cNvSpPr txBox="1">
            <a:spLocks noGrp="1"/>
          </p:cNvSpPr>
          <p:nvPr>
            <p:ph type="subTitle" idx="1"/>
          </p:nvPr>
        </p:nvSpPr>
        <p:spPr>
          <a:xfrm>
            <a:off x="1977175" y="2309175"/>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 Accuracy - 19%</a:t>
            </a:r>
            <a:endParaRPr/>
          </a:p>
        </p:txBody>
      </p:sp>
      <p:sp>
        <p:nvSpPr>
          <p:cNvPr id="3271" name="Google Shape;3271;p77"/>
          <p:cNvSpPr txBox="1">
            <a:spLocks noGrp="1"/>
          </p:cNvSpPr>
          <p:nvPr>
            <p:ph type="title"/>
          </p:nvPr>
        </p:nvSpPr>
        <p:spPr>
          <a:xfrm>
            <a:off x="1977175" y="1989125"/>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RNN</a:t>
            </a:r>
            <a:endParaRPr/>
          </a:p>
        </p:txBody>
      </p:sp>
      <p:sp>
        <p:nvSpPr>
          <p:cNvPr id="3272" name="Google Shape;3272;p77"/>
          <p:cNvSpPr txBox="1">
            <a:spLocks noGrp="1"/>
          </p:cNvSpPr>
          <p:nvPr>
            <p:ph type="subTitle" idx="2"/>
          </p:nvPr>
        </p:nvSpPr>
        <p:spPr>
          <a:xfrm>
            <a:off x="5744375" y="2309175"/>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 Accuracy - 40%</a:t>
            </a:r>
            <a:endParaRPr/>
          </a:p>
        </p:txBody>
      </p:sp>
      <p:sp>
        <p:nvSpPr>
          <p:cNvPr id="3273" name="Google Shape;3273;p77"/>
          <p:cNvSpPr txBox="1">
            <a:spLocks noGrp="1"/>
          </p:cNvSpPr>
          <p:nvPr>
            <p:ph type="title" idx="3"/>
          </p:nvPr>
        </p:nvSpPr>
        <p:spPr>
          <a:xfrm>
            <a:off x="5744375" y="1989125"/>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CNN # 1</a:t>
            </a:r>
            <a:endParaRPr/>
          </a:p>
        </p:txBody>
      </p:sp>
      <p:sp>
        <p:nvSpPr>
          <p:cNvPr id="3274" name="Google Shape;3274;p77"/>
          <p:cNvSpPr txBox="1">
            <a:spLocks noGrp="1"/>
          </p:cNvSpPr>
          <p:nvPr>
            <p:ph type="subTitle" idx="4"/>
          </p:nvPr>
        </p:nvSpPr>
        <p:spPr>
          <a:xfrm>
            <a:off x="5744375" y="3578050"/>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 Accuracy - 26%</a:t>
            </a:r>
            <a:endParaRPr/>
          </a:p>
        </p:txBody>
      </p:sp>
      <p:sp>
        <p:nvSpPr>
          <p:cNvPr id="3275" name="Google Shape;3275;p77"/>
          <p:cNvSpPr txBox="1">
            <a:spLocks noGrp="1"/>
          </p:cNvSpPr>
          <p:nvPr>
            <p:ph type="title" idx="5"/>
          </p:nvPr>
        </p:nvSpPr>
        <p:spPr>
          <a:xfrm>
            <a:off x="5744375" y="3258000"/>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CNN #2</a:t>
            </a:r>
            <a:endParaRPr/>
          </a:p>
        </p:txBody>
      </p:sp>
      <p:sp>
        <p:nvSpPr>
          <p:cNvPr id="3276" name="Google Shape;3276;p77"/>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models were used?</a:t>
            </a:r>
            <a:endParaRPr/>
          </a:p>
        </p:txBody>
      </p:sp>
      <p:sp>
        <p:nvSpPr>
          <p:cNvPr id="3277" name="Google Shape;3277;p77"/>
          <p:cNvSpPr txBox="1">
            <a:spLocks noGrp="1"/>
          </p:cNvSpPr>
          <p:nvPr>
            <p:ph type="subTitle" idx="7"/>
          </p:nvPr>
        </p:nvSpPr>
        <p:spPr>
          <a:xfrm>
            <a:off x="1977175" y="3578050"/>
            <a:ext cx="22860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Validation Accuracy - 30%</a:t>
            </a:r>
            <a:endParaRPr/>
          </a:p>
        </p:txBody>
      </p:sp>
      <p:sp>
        <p:nvSpPr>
          <p:cNvPr id="3278" name="Google Shape;3278;p77"/>
          <p:cNvSpPr txBox="1">
            <a:spLocks noGrp="1"/>
          </p:cNvSpPr>
          <p:nvPr>
            <p:ph type="title" idx="8"/>
          </p:nvPr>
        </p:nvSpPr>
        <p:spPr>
          <a:xfrm>
            <a:off x="1977175" y="3258000"/>
            <a:ext cx="2286000" cy="3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Simple GRU</a:t>
            </a:r>
            <a:endParaRPr/>
          </a:p>
        </p:txBody>
      </p:sp>
      <p:grpSp>
        <p:nvGrpSpPr>
          <p:cNvPr id="3279" name="Google Shape;3279;p77"/>
          <p:cNvGrpSpPr/>
          <p:nvPr/>
        </p:nvGrpSpPr>
        <p:grpSpPr>
          <a:xfrm>
            <a:off x="5054900" y="3258000"/>
            <a:ext cx="379900" cy="522075"/>
            <a:chOff x="4087850" y="1697075"/>
            <a:chExt cx="379900" cy="522075"/>
          </a:xfrm>
        </p:grpSpPr>
        <p:sp>
          <p:nvSpPr>
            <p:cNvPr id="3280" name="Google Shape;3280;p77"/>
            <p:cNvSpPr/>
            <p:nvPr/>
          </p:nvSpPr>
          <p:spPr>
            <a:xfrm>
              <a:off x="4119650" y="2089025"/>
              <a:ext cx="113700" cy="99475"/>
            </a:xfrm>
            <a:custGeom>
              <a:avLst/>
              <a:gdLst/>
              <a:ahLst/>
              <a:cxnLst/>
              <a:rect l="l" t="t" r="r" b="b"/>
              <a:pathLst>
                <a:path w="4548" h="3979" extrusionOk="0">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4087850" y="1697075"/>
              <a:ext cx="379900" cy="522075"/>
            </a:xfrm>
            <a:custGeom>
              <a:avLst/>
              <a:gdLst/>
              <a:ahLst/>
              <a:cxnLst/>
              <a:rect l="l" t="t" r="r" b="b"/>
              <a:pathLst>
                <a:path w="15196" h="20883" extrusionOk="0">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4321450" y="2088975"/>
              <a:ext cx="113600" cy="99525"/>
            </a:xfrm>
            <a:custGeom>
              <a:avLst/>
              <a:gdLst/>
              <a:ahLst/>
              <a:cxnLst/>
              <a:rect l="l" t="t" r="r" b="b"/>
              <a:pathLst>
                <a:path w="4544" h="3981" extrusionOk="0">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4246650" y="1964725"/>
              <a:ext cx="61575" cy="61550"/>
            </a:xfrm>
            <a:custGeom>
              <a:avLst/>
              <a:gdLst/>
              <a:ahLst/>
              <a:cxnLst/>
              <a:rect l="l" t="t" r="r" b="b"/>
              <a:pathLst>
                <a:path w="2463" h="2462" extrusionOk="0">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77"/>
          <p:cNvGrpSpPr/>
          <p:nvPr/>
        </p:nvGrpSpPr>
        <p:grpSpPr>
          <a:xfrm>
            <a:off x="5054900" y="1989075"/>
            <a:ext cx="453200" cy="522025"/>
            <a:chOff x="3477375" y="1732300"/>
            <a:chExt cx="453200" cy="522025"/>
          </a:xfrm>
        </p:grpSpPr>
        <p:sp>
          <p:nvSpPr>
            <p:cNvPr id="3285" name="Google Shape;3285;p77"/>
            <p:cNvSpPr/>
            <p:nvPr/>
          </p:nvSpPr>
          <p:spPr>
            <a:xfrm>
              <a:off x="3477375" y="1732300"/>
              <a:ext cx="453200" cy="522025"/>
            </a:xfrm>
            <a:custGeom>
              <a:avLst/>
              <a:gdLst/>
              <a:ahLst/>
              <a:cxnLst/>
              <a:rect l="l" t="t" r="r" b="b"/>
              <a:pathLst>
                <a:path w="18128" h="20881" extrusionOk="0">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3603100" y="1797075"/>
              <a:ext cx="261250" cy="159125"/>
            </a:xfrm>
            <a:custGeom>
              <a:avLst/>
              <a:gdLst/>
              <a:ahLst/>
              <a:cxnLst/>
              <a:rect l="l" t="t" r="r" b="b"/>
              <a:pathLst>
                <a:path w="10450" h="6365" extrusionOk="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77"/>
          <p:cNvGrpSpPr/>
          <p:nvPr/>
        </p:nvGrpSpPr>
        <p:grpSpPr>
          <a:xfrm>
            <a:off x="1210063" y="3258000"/>
            <a:ext cx="526000" cy="440300"/>
            <a:chOff x="2250750" y="1729000"/>
            <a:chExt cx="526000" cy="440300"/>
          </a:xfrm>
        </p:grpSpPr>
        <p:sp>
          <p:nvSpPr>
            <p:cNvPr id="3288" name="Google Shape;3288;p77"/>
            <p:cNvSpPr/>
            <p:nvPr/>
          </p:nvSpPr>
          <p:spPr>
            <a:xfrm>
              <a:off x="2250750" y="1729000"/>
              <a:ext cx="526000" cy="440300"/>
            </a:xfrm>
            <a:custGeom>
              <a:avLst/>
              <a:gdLst/>
              <a:ahLst/>
              <a:cxnLst/>
              <a:rect l="l" t="t" r="r" b="b"/>
              <a:pathLst>
                <a:path w="21040" h="17612" extrusionOk="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2331925" y="1777950"/>
              <a:ext cx="363600" cy="236750"/>
            </a:xfrm>
            <a:custGeom>
              <a:avLst/>
              <a:gdLst/>
              <a:ahLst/>
              <a:cxnLst/>
              <a:rect l="l" t="t" r="r" b="b"/>
              <a:pathLst>
                <a:path w="14544" h="9470" extrusionOk="0">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2370875" y="1816850"/>
              <a:ext cx="94050" cy="110975"/>
            </a:xfrm>
            <a:custGeom>
              <a:avLst/>
              <a:gdLst/>
              <a:ahLst/>
              <a:cxnLst/>
              <a:rect l="l" t="t" r="r" b="b"/>
              <a:pathLst>
                <a:path w="3762" h="4439" extrusionOk="0">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2501550" y="1823750"/>
              <a:ext cx="155025" cy="15900"/>
            </a:xfrm>
            <a:custGeom>
              <a:avLst/>
              <a:gdLst/>
              <a:ahLst/>
              <a:cxnLst/>
              <a:rect l="l" t="t" r="r" b="b"/>
              <a:pathLst>
                <a:path w="6201" h="636" extrusionOk="0">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2501550" y="1867875"/>
              <a:ext cx="155025" cy="15900"/>
            </a:xfrm>
            <a:custGeom>
              <a:avLst/>
              <a:gdLst/>
              <a:ahLst/>
              <a:cxnLst/>
              <a:rect l="l" t="t" r="r" b="b"/>
              <a:pathLst>
                <a:path w="6201" h="636" extrusionOk="0">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2501550" y="1911925"/>
              <a:ext cx="155025" cy="15900"/>
            </a:xfrm>
            <a:custGeom>
              <a:avLst/>
              <a:gdLst/>
              <a:ahLst/>
              <a:cxnLst/>
              <a:rect l="l" t="t" r="r" b="b"/>
              <a:pathLst>
                <a:path w="6201" h="636" extrusionOk="0">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2370825" y="1956050"/>
              <a:ext cx="285725" cy="15900"/>
            </a:xfrm>
            <a:custGeom>
              <a:avLst/>
              <a:gdLst/>
              <a:ahLst/>
              <a:cxnLst/>
              <a:rect l="l" t="t" r="r" b="b"/>
              <a:pathLst>
                <a:path w="11429" h="636" extrusionOk="0">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2485350" y="2080200"/>
              <a:ext cx="56675" cy="56675"/>
            </a:xfrm>
            <a:custGeom>
              <a:avLst/>
              <a:gdLst/>
              <a:ahLst/>
              <a:cxnLst/>
              <a:rect l="l" t="t" r="r" b="b"/>
              <a:pathLst>
                <a:path w="2267" h="2267" extrusionOk="0">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6" name="Google Shape;3296;p77"/>
          <p:cNvGrpSpPr/>
          <p:nvPr/>
        </p:nvGrpSpPr>
        <p:grpSpPr>
          <a:xfrm>
            <a:off x="1245200" y="1989125"/>
            <a:ext cx="455725" cy="521950"/>
            <a:chOff x="1718350" y="1767500"/>
            <a:chExt cx="455725" cy="521950"/>
          </a:xfrm>
        </p:grpSpPr>
        <p:sp>
          <p:nvSpPr>
            <p:cNvPr id="3297" name="Google Shape;3297;p77"/>
            <p:cNvSpPr/>
            <p:nvPr/>
          </p:nvSpPr>
          <p:spPr>
            <a:xfrm>
              <a:off x="2040925" y="1802275"/>
              <a:ext cx="133150" cy="213450"/>
            </a:xfrm>
            <a:custGeom>
              <a:avLst/>
              <a:gdLst/>
              <a:ahLst/>
              <a:cxnLst/>
              <a:rect l="l" t="t" r="r" b="b"/>
              <a:pathLst>
                <a:path w="5326" h="8538" extrusionOk="0">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718350" y="1767500"/>
              <a:ext cx="444675" cy="521950"/>
            </a:xfrm>
            <a:custGeom>
              <a:avLst/>
              <a:gdLst/>
              <a:ahLst/>
              <a:cxnLst/>
              <a:rect l="l" t="t" r="r" b="b"/>
              <a:pathLst>
                <a:path w="17787" h="20878" extrusionOk="0">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3" name="Google Shape;3303;p78"/>
          <p:cNvSpPr txBox="1">
            <a:spLocks noGrp="1"/>
          </p:cNvSpPr>
          <p:nvPr>
            <p:ph type="title"/>
          </p:nvPr>
        </p:nvSpPr>
        <p:spPr>
          <a:xfrm>
            <a:off x="2211750" y="1888050"/>
            <a:ext cx="4720500" cy="13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 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79"/>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RNN - Book Summaries</a:t>
            </a:r>
            <a:endParaRPr/>
          </a:p>
        </p:txBody>
      </p:sp>
      <p:pic>
        <p:nvPicPr>
          <p:cNvPr id="3309" name="Google Shape;3309;p79"/>
          <p:cNvPicPr preferRelativeResize="0"/>
          <p:nvPr/>
        </p:nvPicPr>
        <p:blipFill>
          <a:blip r:embed="rId3">
            <a:alphaModFix/>
          </a:blip>
          <a:stretch>
            <a:fillRect/>
          </a:stretch>
        </p:blipFill>
        <p:spPr>
          <a:xfrm>
            <a:off x="1670100" y="1271562"/>
            <a:ext cx="5803750" cy="1412900"/>
          </a:xfrm>
          <a:prstGeom prst="rect">
            <a:avLst/>
          </a:prstGeom>
          <a:noFill/>
          <a:ln>
            <a:noFill/>
          </a:ln>
        </p:spPr>
      </p:pic>
      <p:pic>
        <p:nvPicPr>
          <p:cNvPr id="3310" name="Google Shape;3310;p79"/>
          <p:cNvPicPr preferRelativeResize="0"/>
          <p:nvPr/>
        </p:nvPicPr>
        <p:blipFill>
          <a:blip r:embed="rId4">
            <a:alphaModFix/>
          </a:blip>
          <a:stretch>
            <a:fillRect/>
          </a:stretch>
        </p:blipFill>
        <p:spPr>
          <a:xfrm>
            <a:off x="3250670" y="2938350"/>
            <a:ext cx="2642666" cy="1734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4"/>
        <p:cNvGrpSpPr/>
        <p:nvPr/>
      </p:nvGrpSpPr>
      <p:grpSpPr>
        <a:xfrm>
          <a:off x="0" y="0"/>
          <a:ext cx="0" cy="0"/>
          <a:chOff x="0" y="0"/>
          <a:chExt cx="0" cy="0"/>
        </a:xfrm>
      </p:grpSpPr>
      <p:sp>
        <p:nvSpPr>
          <p:cNvPr id="3315" name="Google Shape;3315;p8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RNN #2 - Book Summaries</a:t>
            </a:r>
            <a:endParaRPr/>
          </a:p>
        </p:txBody>
      </p:sp>
      <p:pic>
        <p:nvPicPr>
          <p:cNvPr id="3316" name="Google Shape;3316;p80"/>
          <p:cNvPicPr preferRelativeResize="0"/>
          <p:nvPr/>
        </p:nvPicPr>
        <p:blipFill rotWithShape="1">
          <a:blip r:embed="rId3">
            <a:alphaModFix/>
          </a:blip>
          <a:srcRect l="816" r="816"/>
          <a:stretch/>
        </p:blipFill>
        <p:spPr>
          <a:xfrm>
            <a:off x="1670100" y="1271563"/>
            <a:ext cx="5803751" cy="1412900"/>
          </a:xfrm>
          <a:prstGeom prst="rect">
            <a:avLst/>
          </a:prstGeom>
          <a:noFill/>
          <a:ln>
            <a:noFill/>
          </a:ln>
        </p:spPr>
      </p:pic>
      <p:pic>
        <p:nvPicPr>
          <p:cNvPr id="3317" name="Google Shape;3317;p80"/>
          <p:cNvPicPr preferRelativeResize="0"/>
          <p:nvPr/>
        </p:nvPicPr>
        <p:blipFill rotWithShape="1">
          <a:blip r:embed="rId4">
            <a:alphaModFix/>
          </a:blip>
          <a:srcRect t="159" b="149"/>
          <a:stretch/>
        </p:blipFill>
        <p:spPr>
          <a:xfrm>
            <a:off x="3250670" y="2938350"/>
            <a:ext cx="2642666" cy="173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81"/>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RNN #3 - Book Summaries</a:t>
            </a:r>
            <a:endParaRPr/>
          </a:p>
        </p:txBody>
      </p:sp>
      <p:pic>
        <p:nvPicPr>
          <p:cNvPr id="3323" name="Google Shape;3323;p81"/>
          <p:cNvPicPr preferRelativeResize="0"/>
          <p:nvPr/>
        </p:nvPicPr>
        <p:blipFill rotWithShape="1">
          <a:blip r:embed="rId3">
            <a:alphaModFix/>
          </a:blip>
          <a:srcRect t="583" b="583"/>
          <a:stretch/>
        </p:blipFill>
        <p:spPr>
          <a:xfrm>
            <a:off x="1670100" y="1271563"/>
            <a:ext cx="5803751" cy="1412900"/>
          </a:xfrm>
          <a:prstGeom prst="rect">
            <a:avLst/>
          </a:prstGeom>
          <a:noFill/>
          <a:ln>
            <a:noFill/>
          </a:ln>
        </p:spPr>
      </p:pic>
      <p:pic>
        <p:nvPicPr>
          <p:cNvPr id="3324" name="Google Shape;3324;p81"/>
          <p:cNvPicPr preferRelativeResize="0"/>
          <p:nvPr/>
        </p:nvPicPr>
        <p:blipFill rotWithShape="1">
          <a:blip r:embed="rId4">
            <a:alphaModFix/>
          </a:blip>
          <a:srcRect t="159" b="149"/>
          <a:stretch/>
        </p:blipFill>
        <p:spPr>
          <a:xfrm>
            <a:off x="3250670" y="2938350"/>
            <a:ext cx="2642666" cy="173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8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GRU - Book Summaries</a:t>
            </a:r>
            <a:endParaRPr/>
          </a:p>
        </p:txBody>
      </p:sp>
      <p:pic>
        <p:nvPicPr>
          <p:cNvPr id="3330" name="Google Shape;3330;p82"/>
          <p:cNvPicPr preferRelativeResize="0"/>
          <p:nvPr/>
        </p:nvPicPr>
        <p:blipFill>
          <a:blip r:embed="rId3">
            <a:alphaModFix/>
          </a:blip>
          <a:stretch>
            <a:fillRect/>
          </a:stretch>
        </p:blipFill>
        <p:spPr>
          <a:xfrm>
            <a:off x="444875" y="1303800"/>
            <a:ext cx="8254250" cy="1255500"/>
          </a:xfrm>
          <a:prstGeom prst="rect">
            <a:avLst/>
          </a:prstGeom>
          <a:noFill/>
          <a:ln>
            <a:noFill/>
          </a:ln>
        </p:spPr>
      </p:pic>
      <p:pic>
        <p:nvPicPr>
          <p:cNvPr id="3331" name="Google Shape;3331;p82"/>
          <p:cNvPicPr preferRelativeResize="0"/>
          <p:nvPr/>
        </p:nvPicPr>
        <p:blipFill>
          <a:blip r:embed="rId4">
            <a:alphaModFix/>
          </a:blip>
          <a:stretch>
            <a:fillRect/>
          </a:stretch>
        </p:blipFill>
        <p:spPr>
          <a:xfrm>
            <a:off x="2977900" y="2664325"/>
            <a:ext cx="3188150" cy="2125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83"/>
          <p:cNvSpPr txBox="1">
            <a:spLocks noGrp="1"/>
          </p:cNvSpPr>
          <p:nvPr>
            <p:ph type="title"/>
          </p:nvPr>
        </p:nvSpPr>
        <p:spPr>
          <a:xfrm>
            <a:off x="2211750" y="1888050"/>
            <a:ext cx="4720500" cy="13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p57"/>
          <p:cNvSpPr txBox="1">
            <a:spLocks noGrp="1"/>
          </p:cNvSpPr>
          <p:nvPr>
            <p:ph type="subTitle" idx="1"/>
          </p:nvPr>
        </p:nvSpPr>
        <p:spPr>
          <a:xfrm>
            <a:off x="2080900" y="1487288"/>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Introduction</a:t>
            </a:r>
            <a:endParaRPr/>
          </a:p>
        </p:txBody>
      </p:sp>
      <p:sp>
        <p:nvSpPr>
          <p:cNvPr id="2860" name="Google Shape;2860;p57"/>
          <p:cNvSpPr txBox="1">
            <a:spLocks noGrp="1"/>
          </p:cNvSpPr>
          <p:nvPr>
            <p:ph type="title"/>
          </p:nvPr>
        </p:nvSpPr>
        <p:spPr>
          <a:xfrm>
            <a:off x="713225" y="127506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2861" name="Google Shape;2861;p57"/>
          <p:cNvSpPr txBox="1">
            <a:spLocks noGrp="1"/>
          </p:cNvSpPr>
          <p:nvPr>
            <p:ph type="subTitle" idx="2"/>
          </p:nvPr>
        </p:nvSpPr>
        <p:spPr>
          <a:xfrm>
            <a:off x="2080900" y="1666063"/>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is my project about?</a:t>
            </a:r>
            <a:endParaRPr/>
          </a:p>
        </p:txBody>
      </p:sp>
      <p:sp>
        <p:nvSpPr>
          <p:cNvPr id="2862" name="Google Shape;2862;p57"/>
          <p:cNvSpPr txBox="1">
            <a:spLocks noGrp="1"/>
          </p:cNvSpPr>
          <p:nvPr>
            <p:ph type="subTitle" idx="3"/>
          </p:nvPr>
        </p:nvSpPr>
        <p:spPr>
          <a:xfrm>
            <a:off x="2080900" y="262061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Data Cleaning</a:t>
            </a:r>
            <a:endParaRPr/>
          </a:p>
        </p:txBody>
      </p:sp>
      <p:sp>
        <p:nvSpPr>
          <p:cNvPr id="2863" name="Google Shape;2863;p57"/>
          <p:cNvSpPr txBox="1">
            <a:spLocks noGrp="1"/>
          </p:cNvSpPr>
          <p:nvPr>
            <p:ph type="title" idx="4"/>
          </p:nvPr>
        </p:nvSpPr>
        <p:spPr>
          <a:xfrm>
            <a:off x="713275" y="2408388"/>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864" name="Google Shape;2864;p57"/>
          <p:cNvSpPr txBox="1">
            <a:spLocks noGrp="1"/>
          </p:cNvSpPr>
          <p:nvPr>
            <p:ph type="subTitle" idx="5"/>
          </p:nvPr>
        </p:nvSpPr>
        <p:spPr>
          <a:xfrm>
            <a:off x="2080900" y="2882194"/>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Preparing the data for analysis.</a:t>
            </a:r>
            <a:endParaRPr/>
          </a:p>
        </p:txBody>
      </p:sp>
      <p:sp>
        <p:nvSpPr>
          <p:cNvPr id="2865" name="Google Shape;2865;p57"/>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Table of Contents</a:t>
            </a:r>
            <a:endParaRPr/>
          </a:p>
        </p:txBody>
      </p:sp>
      <p:sp>
        <p:nvSpPr>
          <p:cNvPr id="2866" name="Google Shape;2866;p57"/>
          <p:cNvSpPr txBox="1">
            <a:spLocks noGrp="1"/>
          </p:cNvSpPr>
          <p:nvPr>
            <p:ph type="subTitle" idx="7"/>
          </p:nvPr>
        </p:nvSpPr>
        <p:spPr>
          <a:xfrm>
            <a:off x="2080900" y="3808340"/>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Data Exploration</a:t>
            </a:r>
            <a:endParaRPr/>
          </a:p>
        </p:txBody>
      </p:sp>
      <p:sp>
        <p:nvSpPr>
          <p:cNvPr id="2867" name="Google Shape;2867;p57"/>
          <p:cNvSpPr txBox="1">
            <a:spLocks noGrp="1"/>
          </p:cNvSpPr>
          <p:nvPr>
            <p:ph type="title" idx="8"/>
          </p:nvPr>
        </p:nvSpPr>
        <p:spPr>
          <a:xfrm>
            <a:off x="713275" y="35961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868" name="Google Shape;2868;p57"/>
          <p:cNvSpPr txBox="1">
            <a:spLocks noGrp="1"/>
          </p:cNvSpPr>
          <p:nvPr>
            <p:ph type="subTitle" idx="9"/>
          </p:nvPr>
        </p:nvSpPr>
        <p:spPr>
          <a:xfrm>
            <a:off x="2080900" y="4069919"/>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does my data look like?</a:t>
            </a:r>
            <a:endParaRPr/>
          </a:p>
        </p:txBody>
      </p:sp>
      <p:sp>
        <p:nvSpPr>
          <p:cNvPr id="2869" name="Google Shape;2869;p57"/>
          <p:cNvSpPr txBox="1">
            <a:spLocks noGrp="1"/>
          </p:cNvSpPr>
          <p:nvPr>
            <p:ph type="subTitle" idx="13"/>
          </p:nvPr>
        </p:nvSpPr>
        <p:spPr>
          <a:xfrm>
            <a:off x="6259625" y="1487288"/>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Neural Networks</a:t>
            </a:r>
            <a:endParaRPr/>
          </a:p>
        </p:txBody>
      </p:sp>
      <p:sp>
        <p:nvSpPr>
          <p:cNvPr id="2870" name="Google Shape;2870;p57"/>
          <p:cNvSpPr txBox="1">
            <a:spLocks noGrp="1"/>
          </p:cNvSpPr>
          <p:nvPr>
            <p:ph type="title" idx="14"/>
          </p:nvPr>
        </p:nvSpPr>
        <p:spPr>
          <a:xfrm>
            <a:off x="4891950" y="127506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2871" name="Google Shape;2871;p57"/>
          <p:cNvSpPr txBox="1">
            <a:spLocks noGrp="1"/>
          </p:cNvSpPr>
          <p:nvPr>
            <p:ph type="subTitle" idx="15"/>
          </p:nvPr>
        </p:nvSpPr>
        <p:spPr>
          <a:xfrm>
            <a:off x="6259625" y="1666063"/>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Create RNNs and CNNs.</a:t>
            </a:r>
            <a:endParaRPr/>
          </a:p>
        </p:txBody>
      </p:sp>
      <p:sp>
        <p:nvSpPr>
          <p:cNvPr id="2872" name="Google Shape;2872;p57"/>
          <p:cNvSpPr txBox="1">
            <a:spLocks noGrp="1"/>
          </p:cNvSpPr>
          <p:nvPr>
            <p:ph type="subTitle" idx="16"/>
          </p:nvPr>
        </p:nvSpPr>
        <p:spPr>
          <a:xfrm>
            <a:off x="6259625" y="2620615"/>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Results</a:t>
            </a:r>
            <a:endParaRPr/>
          </a:p>
        </p:txBody>
      </p:sp>
      <p:sp>
        <p:nvSpPr>
          <p:cNvPr id="2873" name="Google Shape;2873;p57"/>
          <p:cNvSpPr txBox="1">
            <a:spLocks noGrp="1"/>
          </p:cNvSpPr>
          <p:nvPr>
            <p:ph type="title" idx="17"/>
          </p:nvPr>
        </p:nvSpPr>
        <p:spPr>
          <a:xfrm>
            <a:off x="4892000" y="2408388"/>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2874" name="Google Shape;2874;p57"/>
          <p:cNvSpPr txBox="1">
            <a:spLocks noGrp="1"/>
          </p:cNvSpPr>
          <p:nvPr>
            <p:ph type="subTitle" idx="18"/>
          </p:nvPr>
        </p:nvSpPr>
        <p:spPr>
          <a:xfrm>
            <a:off x="6259625" y="2882194"/>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model performed the best?</a:t>
            </a:r>
            <a:endParaRPr/>
          </a:p>
        </p:txBody>
      </p:sp>
      <p:sp>
        <p:nvSpPr>
          <p:cNvPr id="2875" name="Google Shape;2875;p57"/>
          <p:cNvSpPr txBox="1">
            <a:spLocks noGrp="1"/>
          </p:cNvSpPr>
          <p:nvPr>
            <p:ph type="subTitle" idx="19"/>
          </p:nvPr>
        </p:nvSpPr>
        <p:spPr>
          <a:xfrm>
            <a:off x="6259625" y="3808340"/>
            <a:ext cx="217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Conclusion</a:t>
            </a:r>
            <a:endParaRPr/>
          </a:p>
        </p:txBody>
      </p:sp>
      <p:sp>
        <p:nvSpPr>
          <p:cNvPr id="2876" name="Google Shape;2876;p57"/>
          <p:cNvSpPr txBox="1">
            <a:spLocks noGrp="1"/>
          </p:cNvSpPr>
          <p:nvPr>
            <p:ph type="title" idx="20"/>
          </p:nvPr>
        </p:nvSpPr>
        <p:spPr>
          <a:xfrm>
            <a:off x="4892000" y="3596113"/>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2877" name="Google Shape;2877;p57"/>
          <p:cNvSpPr txBox="1">
            <a:spLocks noGrp="1"/>
          </p:cNvSpPr>
          <p:nvPr>
            <p:ph type="subTitle" idx="21"/>
          </p:nvPr>
        </p:nvSpPr>
        <p:spPr>
          <a:xfrm>
            <a:off x="6259625" y="4069919"/>
            <a:ext cx="2171100" cy="52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Final thoughts.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8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RNN - Book Summaries</a:t>
            </a:r>
            <a:endParaRPr/>
          </a:p>
        </p:txBody>
      </p:sp>
      <p:pic>
        <p:nvPicPr>
          <p:cNvPr id="3342" name="Google Shape;3342;p84"/>
          <p:cNvPicPr preferRelativeResize="0"/>
          <p:nvPr/>
        </p:nvPicPr>
        <p:blipFill rotWithShape="1">
          <a:blip r:embed="rId3">
            <a:alphaModFix/>
          </a:blip>
          <a:srcRect t="1941" b="1950"/>
          <a:stretch/>
        </p:blipFill>
        <p:spPr>
          <a:xfrm>
            <a:off x="1670100" y="1271562"/>
            <a:ext cx="5803750" cy="1412900"/>
          </a:xfrm>
          <a:prstGeom prst="rect">
            <a:avLst/>
          </a:prstGeom>
          <a:noFill/>
          <a:ln>
            <a:noFill/>
          </a:ln>
        </p:spPr>
      </p:pic>
      <p:pic>
        <p:nvPicPr>
          <p:cNvPr id="3343" name="Google Shape;3343;p84"/>
          <p:cNvPicPr preferRelativeResize="0"/>
          <p:nvPr/>
        </p:nvPicPr>
        <p:blipFill rotWithShape="1">
          <a:blip r:embed="rId4">
            <a:alphaModFix/>
          </a:blip>
          <a:srcRect l="709" r="709"/>
          <a:stretch/>
        </p:blipFill>
        <p:spPr>
          <a:xfrm>
            <a:off x="3250670" y="2938350"/>
            <a:ext cx="2642667" cy="1734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85"/>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GRU - Book Summaries</a:t>
            </a:r>
            <a:endParaRPr/>
          </a:p>
        </p:txBody>
      </p:sp>
      <p:pic>
        <p:nvPicPr>
          <p:cNvPr id="3349" name="Google Shape;3349;p85"/>
          <p:cNvPicPr preferRelativeResize="0"/>
          <p:nvPr/>
        </p:nvPicPr>
        <p:blipFill rotWithShape="1">
          <a:blip r:embed="rId3">
            <a:alphaModFix/>
          </a:blip>
          <a:srcRect t="3497" b="3497"/>
          <a:stretch/>
        </p:blipFill>
        <p:spPr>
          <a:xfrm>
            <a:off x="444875" y="1303800"/>
            <a:ext cx="8254250" cy="1255500"/>
          </a:xfrm>
          <a:prstGeom prst="rect">
            <a:avLst/>
          </a:prstGeom>
          <a:noFill/>
          <a:ln>
            <a:noFill/>
          </a:ln>
        </p:spPr>
      </p:pic>
      <p:pic>
        <p:nvPicPr>
          <p:cNvPr id="3350" name="Google Shape;3350;p85"/>
          <p:cNvPicPr preferRelativeResize="0"/>
          <p:nvPr/>
        </p:nvPicPr>
        <p:blipFill rotWithShape="1">
          <a:blip r:embed="rId4">
            <a:alphaModFix/>
          </a:blip>
          <a:srcRect t="129" b="129"/>
          <a:stretch/>
        </p:blipFill>
        <p:spPr>
          <a:xfrm>
            <a:off x="2977900" y="2664325"/>
            <a:ext cx="3188150" cy="212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8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CNN #1 - Book Covers</a:t>
            </a:r>
            <a:endParaRPr/>
          </a:p>
        </p:txBody>
      </p:sp>
      <p:pic>
        <p:nvPicPr>
          <p:cNvPr id="3356" name="Google Shape;3356;p86"/>
          <p:cNvPicPr preferRelativeResize="0"/>
          <p:nvPr/>
        </p:nvPicPr>
        <p:blipFill>
          <a:blip r:embed="rId3">
            <a:alphaModFix/>
          </a:blip>
          <a:stretch>
            <a:fillRect/>
          </a:stretch>
        </p:blipFill>
        <p:spPr>
          <a:xfrm>
            <a:off x="1052575" y="1787963"/>
            <a:ext cx="2595925" cy="2230875"/>
          </a:xfrm>
          <a:prstGeom prst="rect">
            <a:avLst/>
          </a:prstGeom>
          <a:noFill/>
          <a:ln>
            <a:noFill/>
          </a:ln>
        </p:spPr>
      </p:pic>
      <p:pic>
        <p:nvPicPr>
          <p:cNvPr id="3357" name="Google Shape;3357;p86"/>
          <p:cNvPicPr preferRelativeResize="0"/>
          <p:nvPr/>
        </p:nvPicPr>
        <p:blipFill>
          <a:blip r:embed="rId4">
            <a:alphaModFix/>
          </a:blip>
          <a:stretch>
            <a:fillRect/>
          </a:stretch>
        </p:blipFill>
        <p:spPr>
          <a:xfrm>
            <a:off x="4085150" y="1900825"/>
            <a:ext cx="4185275" cy="172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1"/>
        <p:cNvGrpSpPr/>
        <p:nvPr/>
      </p:nvGrpSpPr>
      <p:grpSpPr>
        <a:xfrm>
          <a:off x="0" y="0"/>
          <a:ext cx="0" cy="0"/>
          <a:chOff x="0" y="0"/>
          <a:chExt cx="0" cy="0"/>
        </a:xfrm>
      </p:grpSpPr>
      <p:sp>
        <p:nvSpPr>
          <p:cNvPr id="3362" name="Google Shape;3362;p8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CNN #2 - Book Covers</a:t>
            </a:r>
            <a:endParaRPr/>
          </a:p>
        </p:txBody>
      </p:sp>
      <p:pic>
        <p:nvPicPr>
          <p:cNvPr id="3363" name="Google Shape;3363;p87"/>
          <p:cNvPicPr preferRelativeResize="0"/>
          <p:nvPr/>
        </p:nvPicPr>
        <p:blipFill>
          <a:blip r:embed="rId3">
            <a:alphaModFix/>
          </a:blip>
          <a:stretch>
            <a:fillRect/>
          </a:stretch>
        </p:blipFill>
        <p:spPr>
          <a:xfrm>
            <a:off x="713225" y="1643875"/>
            <a:ext cx="2930099" cy="2265700"/>
          </a:xfrm>
          <a:prstGeom prst="rect">
            <a:avLst/>
          </a:prstGeom>
          <a:noFill/>
          <a:ln>
            <a:noFill/>
          </a:ln>
        </p:spPr>
      </p:pic>
      <p:pic>
        <p:nvPicPr>
          <p:cNvPr id="3364" name="Google Shape;3364;p87"/>
          <p:cNvPicPr preferRelativeResize="0"/>
          <p:nvPr/>
        </p:nvPicPr>
        <p:blipFill>
          <a:blip r:embed="rId4">
            <a:alphaModFix/>
          </a:blip>
          <a:stretch>
            <a:fillRect/>
          </a:stretch>
        </p:blipFill>
        <p:spPr>
          <a:xfrm>
            <a:off x="3937851" y="1715650"/>
            <a:ext cx="4164200" cy="1712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88"/>
          <p:cNvSpPr txBox="1">
            <a:spLocks noGrp="1"/>
          </p:cNvSpPr>
          <p:nvPr>
            <p:ph type="title"/>
          </p:nvPr>
        </p:nvSpPr>
        <p:spPr>
          <a:xfrm>
            <a:off x="1695475" y="1247325"/>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3370" name="Google Shape;3370;p88"/>
          <p:cNvSpPr txBox="1">
            <a:spLocks noGrp="1"/>
          </p:cNvSpPr>
          <p:nvPr>
            <p:ph type="title" idx="2"/>
          </p:nvPr>
        </p:nvSpPr>
        <p:spPr>
          <a:xfrm>
            <a:off x="1696625" y="2836338"/>
            <a:ext cx="2798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3371" name="Google Shape;3371;p88"/>
          <p:cNvSpPr txBox="1">
            <a:spLocks noGrp="1"/>
          </p:cNvSpPr>
          <p:nvPr>
            <p:ph type="subTitle" idx="1"/>
          </p:nvPr>
        </p:nvSpPr>
        <p:spPr>
          <a:xfrm>
            <a:off x="1678225" y="3306663"/>
            <a:ext cx="2798100" cy="589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What model performed the best?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5"/>
        <p:cNvGrpSpPr/>
        <p:nvPr/>
      </p:nvGrpSpPr>
      <p:grpSpPr>
        <a:xfrm>
          <a:off x="0" y="0"/>
          <a:ext cx="0" cy="0"/>
          <a:chOff x="0" y="0"/>
          <a:chExt cx="0" cy="0"/>
        </a:xfrm>
      </p:grpSpPr>
      <p:sp>
        <p:nvSpPr>
          <p:cNvPr id="3376" name="Google Shape;3376;p89"/>
          <p:cNvSpPr/>
          <p:nvPr/>
        </p:nvSpPr>
        <p:spPr>
          <a:xfrm>
            <a:off x="6984444" y="1460870"/>
            <a:ext cx="423410" cy="422988"/>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77" name="Google Shape;3377;p89"/>
          <p:cNvSpPr/>
          <p:nvPr/>
        </p:nvSpPr>
        <p:spPr>
          <a:xfrm>
            <a:off x="5448953" y="3273151"/>
            <a:ext cx="413596" cy="341207"/>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78" name="Google Shape;3378;p89"/>
          <p:cNvSpPr/>
          <p:nvPr/>
        </p:nvSpPr>
        <p:spPr>
          <a:xfrm>
            <a:off x="2905202" y="3199565"/>
            <a:ext cx="523781" cy="408693"/>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379" name="Google Shape;3379;p89"/>
          <p:cNvGrpSpPr/>
          <p:nvPr/>
        </p:nvGrpSpPr>
        <p:grpSpPr>
          <a:xfrm>
            <a:off x="4241455" y="1470097"/>
            <a:ext cx="412107" cy="404517"/>
            <a:chOff x="1645290" y="5853325"/>
            <a:chExt cx="859630" cy="843798"/>
          </a:xfrm>
        </p:grpSpPr>
        <p:sp>
          <p:nvSpPr>
            <p:cNvPr id="3380" name="Google Shape;3380;p89"/>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381" name="Google Shape;3381;p89"/>
            <p:cNvGrpSpPr/>
            <p:nvPr/>
          </p:nvGrpSpPr>
          <p:grpSpPr>
            <a:xfrm>
              <a:off x="1975522" y="6477098"/>
              <a:ext cx="308909" cy="168431"/>
              <a:chOff x="1975522" y="6477098"/>
              <a:chExt cx="308909" cy="168431"/>
            </a:xfrm>
          </p:grpSpPr>
          <p:sp>
            <p:nvSpPr>
              <p:cNvPr id="3382" name="Google Shape;3382;p89"/>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3" name="Google Shape;3383;p89"/>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4" name="Google Shape;3384;p89"/>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5" name="Google Shape;3385;p89"/>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6" name="Google Shape;3386;p89"/>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7" name="Google Shape;3387;p89"/>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8" name="Google Shape;3388;p89"/>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89" name="Google Shape;3389;p89"/>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0" name="Google Shape;3390;p89"/>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391" name="Google Shape;3391;p89"/>
            <p:cNvGrpSpPr/>
            <p:nvPr/>
          </p:nvGrpSpPr>
          <p:grpSpPr>
            <a:xfrm>
              <a:off x="1966569" y="5951987"/>
              <a:ext cx="218691" cy="173414"/>
              <a:chOff x="1966569" y="5951987"/>
              <a:chExt cx="218691" cy="173414"/>
            </a:xfrm>
          </p:grpSpPr>
          <p:sp>
            <p:nvSpPr>
              <p:cNvPr id="3392" name="Google Shape;3392;p89"/>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3" name="Google Shape;3393;p89"/>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4" name="Google Shape;3394;p89"/>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5" name="Google Shape;3395;p89"/>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6" name="Google Shape;3396;p89"/>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7" name="Google Shape;3397;p89"/>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8" name="Google Shape;3398;p89"/>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99" name="Google Shape;3399;p89"/>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00" name="Google Shape;3400;p89"/>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3401" name="Google Shape;3401;p89"/>
          <p:cNvSpPr/>
          <p:nvPr/>
        </p:nvSpPr>
        <p:spPr>
          <a:xfrm>
            <a:off x="1554965" y="1457785"/>
            <a:ext cx="411775" cy="42916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02" name="Google Shape;3402;p89"/>
          <p:cNvSpPr txBox="1">
            <a:spLocks noGrp="1"/>
          </p:cNvSpPr>
          <p:nvPr>
            <p:ph type="subTitle" idx="1"/>
          </p:nvPr>
        </p:nvSpPr>
        <p:spPr>
          <a:xfrm>
            <a:off x="713225" y="2183325"/>
            <a:ext cx="2286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 vs 10 epochs</a:t>
            </a:r>
            <a:endParaRPr/>
          </a:p>
        </p:txBody>
      </p:sp>
      <p:sp>
        <p:nvSpPr>
          <p:cNvPr id="3403" name="Google Shape;3403;p89"/>
          <p:cNvSpPr txBox="1">
            <a:spLocks noGrp="1"/>
          </p:cNvSpPr>
          <p:nvPr>
            <p:ph type="title"/>
          </p:nvPr>
        </p:nvSpPr>
        <p:spPr>
          <a:xfrm>
            <a:off x="713225" y="186327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Epochs</a:t>
            </a:r>
            <a:endParaRPr/>
          </a:p>
        </p:txBody>
      </p:sp>
      <p:sp>
        <p:nvSpPr>
          <p:cNvPr id="3404" name="Google Shape;3404;p89"/>
          <p:cNvSpPr txBox="1">
            <a:spLocks noGrp="1"/>
          </p:cNvSpPr>
          <p:nvPr>
            <p:ph type="subTitle" idx="2"/>
          </p:nvPr>
        </p:nvSpPr>
        <p:spPr>
          <a:xfrm>
            <a:off x="3428975" y="2183325"/>
            <a:ext cx="2286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Even vs. Uneven</a:t>
            </a:r>
            <a:endParaRPr/>
          </a:p>
        </p:txBody>
      </p:sp>
      <p:sp>
        <p:nvSpPr>
          <p:cNvPr id="3405" name="Google Shape;3405;p89"/>
          <p:cNvSpPr txBox="1">
            <a:spLocks noGrp="1"/>
          </p:cNvSpPr>
          <p:nvPr>
            <p:ph type="title" idx="3"/>
          </p:nvPr>
        </p:nvSpPr>
        <p:spPr>
          <a:xfrm>
            <a:off x="3428975" y="186327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Distribution</a:t>
            </a:r>
            <a:endParaRPr/>
          </a:p>
        </p:txBody>
      </p:sp>
      <p:sp>
        <p:nvSpPr>
          <p:cNvPr id="3406" name="Google Shape;3406;p89"/>
          <p:cNvSpPr txBox="1">
            <a:spLocks noGrp="1"/>
          </p:cNvSpPr>
          <p:nvPr>
            <p:ph type="subTitle" idx="4"/>
          </p:nvPr>
        </p:nvSpPr>
        <p:spPr>
          <a:xfrm>
            <a:off x="6144725" y="2183325"/>
            <a:ext cx="2286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Were there common words to begin with?</a:t>
            </a:r>
            <a:endParaRPr/>
          </a:p>
        </p:txBody>
      </p:sp>
      <p:sp>
        <p:nvSpPr>
          <p:cNvPr id="3407" name="Google Shape;3407;p89"/>
          <p:cNvSpPr txBox="1">
            <a:spLocks noGrp="1"/>
          </p:cNvSpPr>
          <p:nvPr>
            <p:ph type="title" idx="5"/>
          </p:nvPr>
        </p:nvSpPr>
        <p:spPr>
          <a:xfrm>
            <a:off x="6144725" y="186327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Word Clouds</a:t>
            </a:r>
            <a:endParaRPr/>
          </a:p>
        </p:txBody>
      </p:sp>
      <p:sp>
        <p:nvSpPr>
          <p:cNvPr id="3408" name="Google Shape;3408;p89"/>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did the CNN #1 perform the best?</a:t>
            </a:r>
            <a:endParaRPr/>
          </a:p>
        </p:txBody>
      </p:sp>
      <p:sp>
        <p:nvSpPr>
          <p:cNvPr id="3409" name="Google Shape;3409;p89"/>
          <p:cNvSpPr txBox="1">
            <a:spLocks noGrp="1"/>
          </p:cNvSpPr>
          <p:nvPr>
            <p:ph type="subTitle" idx="7"/>
          </p:nvPr>
        </p:nvSpPr>
        <p:spPr>
          <a:xfrm>
            <a:off x="4653550" y="3930425"/>
            <a:ext cx="2286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does each color mean?</a:t>
            </a:r>
            <a:endParaRPr/>
          </a:p>
        </p:txBody>
      </p:sp>
      <p:sp>
        <p:nvSpPr>
          <p:cNvPr id="3410" name="Google Shape;3410;p89"/>
          <p:cNvSpPr txBox="1">
            <a:spLocks noGrp="1"/>
          </p:cNvSpPr>
          <p:nvPr>
            <p:ph type="title" idx="8"/>
          </p:nvPr>
        </p:nvSpPr>
        <p:spPr>
          <a:xfrm>
            <a:off x="4653550" y="361037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Color</a:t>
            </a:r>
            <a:endParaRPr/>
          </a:p>
        </p:txBody>
      </p:sp>
      <p:sp>
        <p:nvSpPr>
          <p:cNvPr id="3411" name="Google Shape;3411;p89"/>
          <p:cNvSpPr txBox="1">
            <a:spLocks noGrp="1"/>
          </p:cNvSpPr>
          <p:nvPr>
            <p:ph type="subTitle" idx="9"/>
          </p:nvPr>
        </p:nvSpPr>
        <p:spPr>
          <a:xfrm>
            <a:off x="2204450" y="3930425"/>
            <a:ext cx="2286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Minimal vs. Max Effort</a:t>
            </a:r>
            <a:endParaRPr/>
          </a:p>
        </p:txBody>
      </p:sp>
      <p:sp>
        <p:nvSpPr>
          <p:cNvPr id="3412" name="Google Shape;3412;p89"/>
          <p:cNvSpPr txBox="1">
            <a:spLocks noGrp="1"/>
          </p:cNvSpPr>
          <p:nvPr>
            <p:ph type="title" idx="13"/>
          </p:nvPr>
        </p:nvSpPr>
        <p:spPr>
          <a:xfrm>
            <a:off x="2204450" y="3610375"/>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3413" name="Google Shape;3413;p89"/>
          <p:cNvSpPr/>
          <p:nvPr/>
        </p:nvSpPr>
        <p:spPr>
          <a:xfrm>
            <a:off x="7076082" y="1442475"/>
            <a:ext cx="423303" cy="420804"/>
          </a:xfrm>
          <a:custGeom>
            <a:avLst/>
            <a:gdLst/>
            <a:ahLst/>
            <a:cxnLst/>
            <a:rect l="l" t="t" r="r" b="b"/>
            <a:pathLst>
              <a:path w="21005" h="20881" extrusionOk="0">
                <a:moveTo>
                  <a:pt x="7628" y="1"/>
                </a:moveTo>
                <a:cubicBezTo>
                  <a:pt x="7352" y="1"/>
                  <a:pt x="7075" y="106"/>
                  <a:pt x="6863" y="315"/>
                </a:cubicBezTo>
                <a:lnTo>
                  <a:pt x="5633" y="1547"/>
                </a:lnTo>
                <a:cubicBezTo>
                  <a:pt x="5511" y="1673"/>
                  <a:pt x="5511" y="1874"/>
                  <a:pt x="5633" y="1997"/>
                </a:cubicBezTo>
                <a:cubicBezTo>
                  <a:pt x="5695" y="2058"/>
                  <a:pt x="5775" y="2089"/>
                  <a:pt x="5856" y="2089"/>
                </a:cubicBezTo>
                <a:cubicBezTo>
                  <a:pt x="5936" y="2089"/>
                  <a:pt x="6017" y="2058"/>
                  <a:pt x="6078" y="1997"/>
                </a:cubicBezTo>
                <a:lnTo>
                  <a:pt x="7310" y="765"/>
                </a:lnTo>
                <a:cubicBezTo>
                  <a:pt x="7397" y="678"/>
                  <a:pt x="7511" y="635"/>
                  <a:pt x="7625" y="635"/>
                </a:cubicBezTo>
                <a:cubicBezTo>
                  <a:pt x="7739" y="635"/>
                  <a:pt x="7853" y="678"/>
                  <a:pt x="7940" y="765"/>
                </a:cubicBezTo>
                <a:lnTo>
                  <a:pt x="8513" y="1337"/>
                </a:lnTo>
                <a:cubicBezTo>
                  <a:pt x="8670" y="1493"/>
                  <a:pt x="8670" y="1746"/>
                  <a:pt x="8513" y="1903"/>
                </a:cubicBezTo>
                <a:lnTo>
                  <a:pt x="2016" y="8402"/>
                </a:lnTo>
                <a:cubicBezTo>
                  <a:pt x="1938" y="8479"/>
                  <a:pt x="1836" y="8518"/>
                  <a:pt x="1733" y="8518"/>
                </a:cubicBezTo>
                <a:cubicBezTo>
                  <a:pt x="1631" y="8518"/>
                  <a:pt x="1528" y="8479"/>
                  <a:pt x="1448" y="8402"/>
                </a:cubicBezTo>
                <a:lnTo>
                  <a:pt x="876" y="7829"/>
                </a:lnTo>
                <a:cubicBezTo>
                  <a:pt x="707" y="7652"/>
                  <a:pt x="701" y="7381"/>
                  <a:pt x="876" y="7199"/>
                </a:cubicBezTo>
                <a:lnTo>
                  <a:pt x="4913" y="3161"/>
                </a:lnTo>
                <a:cubicBezTo>
                  <a:pt x="5036" y="3039"/>
                  <a:pt x="5036" y="2839"/>
                  <a:pt x="4913" y="2716"/>
                </a:cubicBezTo>
                <a:cubicBezTo>
                  <a:pt x="4851" y="2655"/>
                  <a:pt x="4770" y="2624"/>
                  <a:pt x="4689" y="2624"/>
                </a:cubicBezTo>
                <a:cubicBezTo>
                  <a:pt x="4608" y="2624"/>
                  <a:pt x="4526" y="2655"/>
                  <a:pt x="4463" y="2716"/>
                </a:cubicBezTo>
                <a:lnTo>
                  <a:pt x="431" y="6752"/>
                </a:lnTo>
                <a:cubicBezTo>
                  <a:pt x="0" y="7176"/>
                  <a:pt x="15" y="7865"/>
                  <a:pt x="431" y="8274"/>
                </a:cubicBezTo>
                <a:lnTo>
                  <a:pt x="1003" y="8846"/>
                </a:lnTo>
                <a:cubicBezTo>
                  <a:pt x="1207" y="9051"/>
                  <a:pt x="1471" y="9151"/>
                  <a:pt x="1732" y="9151"/>
                </a:cubicBezTo>
                <a:cubicBezTo>
                  <a:pt x="1999" y="9151"/>
                  <a:pt x="2264" y="9047"/>
                  <a:pt x="2461" y="8846"/>
                </a:cubicBezTo>
                <a:lnTo>
                  <a:pt x="2564" y="8748"/>
                </a:lnTo>
                <a:lnTo>
                  <a:pt x="7492" y="14823"/>
                </a:lnTo>
                <a:lnTo>
                  <a:pt x="7132" y="15186"/>
                </a:lnTo>
                <a:cubicBezTo>
                  <a:pt x="6728" y="15587"/>
                  <a:pt x="6728" y="16243"/>
                  <a:pt x="7132" y="16644"/>
                </a:cubicBezTo>
                <a:lnTo>
                  <a:pt x="7914" y="17426"/>
                </a:lnTo>
                <a:cubicBezTo>
                  <a:pt x="8119" y="17634"/>
                  <a:pt x="8397" y="17742"/>
                  <a:pt x="8677" y="17742"/>
                </a:cubicBezTo>
                <a:cubicBezTo>
                  <a:pt x="8950" y="17742"/>
                  <a:pt x="9225" y="17639"/>
                  <a:pt x="9435" y="17426"/>
                </a:cubicBezTo>
                <a:lnTo>
                  <a:pt x="10880" y="15984"/>
                </a:lnTo>
                <a:cubicBezTo>
                  <a:pt x="11003" y="15857"/>
                  <a:pt x="11003" y="15657"/>
                  <a:pt x="10880" y="15534"/>
                </a:cubicBezTo>
                <a:cubicBezTo>
                  <a:pt x="10818" y="15473"/>
                  <a:pt x="10738" y="15442"/>
                  <a:pt x="10657" y="15442"/>
                </a:cubicBezTo>
                <a:cubicBezTo>
                  <a:pt x="10577" y="15442"/>
                  <a:pt x="10496" y="15473"/>
                  <a:pt x="10435" y="15534"/>
                </a:cubicBezTo>
                <a:lnTo>
                  <a:pt x="8989" y="16979"/>
                </a:lnTo>
                <a:cubicBezTo>
                  <a:pt x="8905" y="17063"/>
                  <a:pt x="8790" y="17105"/>
                  <a:pt x="8674" y="17105"/>
                </a:cubicBezTo>
                <a:cubicBezTo>
                  <a:pt x="8559" y="17105"/>
                  <a:pt x="8443" y="17063"/>
                  <a:pt x="8359" y="16979"/>
                </a:cubicBezTo>
                <a:lnTo>
                  <a:pt x="7578" y="16199"/>
                </a:lnTo>
                <a:cubicBezTo>
                  <a:pt x="7423" y="16042"/>
                  <a:pt x="7423" y="15788"/>
                  <a:pt x="7578" y="15633"/>
                </a:cubicBezTo>
                <a:lnTo>
                  <a:pt x="15745" y="7464"/>
                </a:lnTo>
                <a:cubicBezTo>
                  <a:pt x="15823" y="7386"/>
                  <a:pt x="15926" y="7346"/>
                  <a:pt x="16028" y="7346"/>
                </a:cubicBezTo>
                <a:cubicBezTo>
                  <a:pt x="16131" y="7346"/>
                  <a:pt x="16234" y="7386"/>
                  <a:pt x="16311" y="7464"/>
                </a:cubicBezTo>
                <a:lnTo>
                  <a:pt x="17093" y="8246"/>
                </a:lnTo>
                <a:cubicBezTo>
                  <a:pt x="17267" y="8419"/>
                  <a:pt x="17267" y="8701"/>
                  <a:pt x="17093" y="8876"/>
                </a:cubicBezTo>
                <a:cubicBezTo>
                  <a:pt x="14499" y="11467"/>
                  <a:pt x="13816" y="12150"/>
                  <a:pt x="13816" y="12150"/>
                </a:cubicBezTo>
                <a:cubicBezTo>
                  <a:pt x="13816" y="12150"/>
                  <a:pt x="14662" y="11305"/>
                  <a:pt x="14663" y="11305"/>
                </a:cubicBezTo>
                <a:lnTo>
                  <a:pt x="14663" y="11305"/>
                </a:lnTo>
                <a:cubicBezTo>
                  <a:pt x="14664" y="11305"/>
                  <a:pt x="13944" y="12026"/>
                  <a:pt x="11169" y="14800"/>
                </a:cubicBezTo>
                <a:cubicBezTo>
                  <a:pt x="11047" y="14924"/>
                  <a:pt x="11047" y="15127"/>
                  <a:pt x="11169" y="15250"/>
                </a:cubicBezTo>
                <a:cubicBezTo>
                  <a:pt x="11231" y="15311"/>
                  <a:pt x="11311" y="15342"/>
                  <a:pt x="11392" y="15342"/>
                </a:cubicBezTo>
                <a:cubicBezTo>
                  <a:pt x="11472" y="15342"/>
                  <a:pt x="11553" y="15311"/>
                  <a:pt x="11614" y="15250"/>
                </a:cubicBezTo>
                <a:lnTo>
                  <a:pt x="12490" y="14374"/>
                </a:lnTo>
                <a:lnTo>
                  <a:pt x="18544" y="20429"/>
                </a:lnTo>
                <a:cubicBezTo>
                  <a:pt x="18592" y="20472"/>
                  <a:pt x="18649" y="20504"/>
                  <a:pt x="18713" y="20518"/>
                </a:cubicBezTo>
                <a:lnTo>
                  <a:pt x="20617" y="20876"/>
                </a:lnTo>
                <a:cubicBezTo>
                  <a:pt x="20638" y="20879"/>
                  <a:pt x="20659" y="20881"/>
                  <a:pt x="20678" y="20881"/>
                </a:cubicBezTo>
                <a:cubicBezTo>
                  <a:pt x="20769" y="20881"/>
                  <a:pt x="20842" y="20847"/>
                  <a:pt x="20900" y="20788"/>
                </a:cubicBezTo>
                <a:cubicBezTo>
                  <a:pt x="20974" y="20716"/>
                  <a:pt x="21005" y="20611"/>
                  <a:pt x="20987" y="20504"/>
                </a:cubicBezTo>
                <a:lnTo>
                  <a:pt x="20629" y="18597"/>
                </a:lnTo>
                <a:cubicBezTo>
                  <a:pt x="20617" y="18533"/>
                  <a:pt x="20588" y="18478"/>
                  <a:pt x="20540" y="18433"/>
                </a:cubicBezTo>
                <a:lnTo>
                  <a:pt x="15935" y="13828"/>
                </a:lnTo>
                <a:cubicBezTo>
                  <a:pt x="15874" y="13767"/>
                  <a:pt x="15793" y="13736"/>
                  <a:pt x="15713" y="13736"/>
                </a:cubicBezTo>
                <a:cubicBezTo>
                  <a:pt x="15632" y="13736"/>
                  <a:pt x="15551" y="13767"/>
                  <a:pt x="15490" y="13828"/>
                </a:cubicBezTo>
                <a:cubicBezTo>
                  <a:pt x="15367" y="13951"/>
                  <a:pt x="15367" y="14152"/>
                  <a:pt x="15490" y="14275"/>
                </a:cubicBezTo>
                <a:lnTo>
                  <a:pt x="20025" y="18810"/>
                </a:lnTo>
                <a:lnTo>
                  <a:pt x="20282" y="20167"/>
                </a:lnTo>
                <a:lnTo>
                  <a:pt x="18924" y="19914"/>
                </a:lnTo>
                <a:lnTo>
                  <a:pt x="12936" y="13926"/>
                </a:lnTo>
                <a:lnTo>
                  <a:pt x="14041" y="12827"/>
                </a:lnTo>
                <a:lnTo>
                  <a:pt x="14736" y="13522"/>
                </a:lnTo>
                <a:cubicBezTo>
                  <a:pt x="14797" y="13583"/>
                  <a:pt x="14878" y="13614"/>
                  <a:pt x="14958" y="13614"/>
                </a:cubicBezTo>
                <a:cubicBezTo>
                  <a:pt x="15039" y="13614"/>
                  <a:pt x="15119" y="13583"/>
                  <a:pt x="15181" y="13522"/>
                </a:cubicBezTo>
                <a:cubicBezTo>
                  <a:pt x="15304" y="13396"/>
                  <a:pt x="15304" y="13195"/>
                  <a:pt x="15181" y="13072"/>
                </a:cubicBezTo>
                <a:lnTo>
                  <a:pt x="14486" y="12379"/>
                </a:lnTo>
                <a:lnTo>
                  <a:pt x="17542" y="9323"/>
                </a:lnTo>
                <a:cubicBezTo>
                  <a:pt x="17959" y="8902"/>
                  <a:pt x="17959" y="8218"/>
                  <a:pt x="17542" y="7798"/>
                </a:cubicBezTo>
                <a:lnTo>
                  <a:pt x="16756" y="7016"/>
                </a:lnTo>
                <a:cubicBezTo>
                  <a:pt x="16556" y="6815"/>
                  <a:pt x="16291" y="6715"/>
                  <a:pt x="16027" y="6715"/>
                </a:cubicBezTo>
                <a:cubicBezTo>
                  <a:pt x="15762" y="6715"/>
                  <a:pt x="15497" y="6815"/>
                  <a:pt x="15297" y="7016"/>
                </a:cubicBezTo>
                <a:lnTo>
                  <a:pt x="14934" y="7381"/>
                </a:lnTo>
                <a:lnTo>
                  <a:pt x="11179" y="4331"/>
                </a:lnTo>
                <a:cubicBezTo>
                  <a:pt x="11120" y="4284"/>
                  <a:pt x="11050" y="4261"/>
                  <a:pt x="10980" y="4261"/>
                </a:cubicBezTo>
                <a:cubicBezTo>
                  <a:pt x="10887" y="4261"/>
                  <a:pt x="10796" y="4301"/>
                  <a:pt x="10733" y="4379"/>
                </a:cubicBezTo>
                <a:cubicBezTo>
                  <a:pt x="10623" y="4516"/>
                  <a:pt x="10646" y="4714"/>
                  <a:pt x="10780" y="4822"/>
                </a:cubicBezTo>
                <a:lnTo>
                  <a:pt x="14484" y="7831"/>
                </a:lnTo>
                <a:lnTo>
                  <a:pt x="7940" y="14374"/>
                </a:lnTo>
                <a:lnTo>
                  <a:pt x="3011" y="8297"/>
                </a:lnTo>
                <a:lnTo>
                  <a:pt x="8409" y="2900"/>
                </a:lnTo>
                <a:lnTo>
                  <a:pt x="9324" y="3641"/>
                </a:lnTo>
                <a:cubicBezTo>
                  <a:pt x="9383" y="3689"/>
                  <a:pt x="9454" y="3712"/>
                  <a:pt x="9525" y="3712"/>
                </a:cubicBezTo>
                <a:cubicBezTo>
                  <a:pt x="9617" y="3712"/>
                  <a:pt x="9708" y="3673"/>
                  <a:pt x="9771" y="3595"/>
                </a:cubicBezTo>
                <a:cubicBezTo>
                  <a:pt x="9879" y="3461"/>
                  <a:pt x="9861" y="3260"/>
                  <a:pt x="9723" y="3150"/>
                </a:cubicBezTo>
                <a:lnTo>
                  <a:pt x="8859" y="2450"/>
                </a:lnTo>
                <a:lnTo>
                  <a:pt x="8962" y="2350"/>
                </a:lnTo>
                <a:cubicBezTo>
                  <a:pt x="9363" y="1949"/>
                  <a:pt x="9363" y="1293"/>
                  <a:pt x="8962" y="892"/>
                </a:cubicBezTo>
                <a:lnTo>
                  <a:pt x="8385" y="315"/>
                </a:lnTo>
                <a:cubicBezTo>
                  <a:pt x="8177" y="105"/>
                  <a:pt x="7903" y="1"/>
                  <a:pt x="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89"/>
          <p:cNvGrpSpPr/>
          <p:nvPr/>
        </p:nvGrpSpPr>
        <p:grpSpPr>
          <a:xfrm>
            <a:off x="4361564" y="1470142"/>
            <a:ext cx="420825" cy="404441"/>
            <a:chOff x="5010875" y="1700575"/>
            <a:chExt cx="522050" cy="501725"/>
          </a:xfrm>
        </p:grpSpPr>
        <p:sp>
          <p:nvSpPr>
            <p:cNvPr id="3415" name="Google Shape;3415;p89"/>
            <p:cNvSpPr/>
            <p:nvPr/>
          </p:nvSpPr>
          <p:spPr>
            <a:xfrm>
              <a:off x="5010875" y="1700575"/>
              <a:ext cx="153225" cy="501675"/>
            </a:xfrm>
            <a:custGeom>
              <a:avLst/>
              <a:gdLst/>
              <a:ahLst/>
              <a:cxnLst/>
              <a:rect l="l" t="t" r="r" b="b"/>
              <a:pathLst>
                <a:path w="6129" h="20067" extrusionOk="0">
                  <a:moveTo>
                    <a:pt x="4682" y="15972"/>
                  </a:moveTo>
                  <a:lnTo>
                    <a:pt x="4012" y="17554"/>
                  </a:lnTo>
                  <a:lnTo>
                    <a:pt x="2114" y="17554"/>
                  </a:lnTo>
                  <a:lnTo>
                    <a:pt x="1441" y="15972"/>
                  </a:lnTo>
                  <a:close/>
                  <a:moveTo>
                    <a:pt x="3499" y="18186"/>
                  </a:moveTo>
                  <a:lnTo>
                    <a:pt x="3499" y="19000"/>
                  </a:lnTo>
                  <a:cubicBezTo>
                    <a:pt x="3499" y="19239"/>
                    <a:pt x="3303" y="19435"/>
                    <a:pt x="3063" y="19435"/>
                  </a:cubicBezTo>
                  <a:cubicBezTo>
                    <a:pt x="2824" y="19435"/>
                    <a:pt x="2627" y="19239"/>
                    <a:pt x="2627" y="19000"/>
                  </a:cubicBezTo>
                  <a:lnTo>
                    <a:pt x="2627" y="18186"/>
                  </a:lnTo>
                  <a:close/>
                  <a:moveTo>
                    <a:pt x="1656" y="0"/>
                  </a:moveTo>
                  <a:cubicBezTo>
                    <a:pt x="741" y="0"/>
                    <a:pt x="0" y="743"/>
                    <a:pt x="0" y="1656"/>
                  </a:cubicBezTo>
                  <a:lnTo>
                    <a:pt x="0" y="5428"/>
                  </a:lnTo>
                  <a:cubicBezTo>
                    <a:pt x="0" y="5603"/>
                    <a:pt x="141" y="5746"/>
                    <a:pt x="317" y="5746"/>
                  </a:cubicBezTo>
                  <a:cubicBezTo>
                    <a:pt x="491" y="5746"/>
                    <a:pt x="633" y="5605"/>
                    <a:pt x="633" y="5428"/>
                  </a:cubicBezTo>
                  <a:lnTo>
                    <a:pt x="633" y="3133"/>
                  </a:lnTo>
                  <a:lnTo>
                    <a:pt x="3241" y="3133"/>
                  </a:lnTo>
                  <a:cubicBezTo>
                    <a:pt x="3414" y="3133"/>
                    <a:pt x="3558" y="2991"/>
                    <a:pt x="3558" y="2816"/>
                  </a:cubicBezTo>
                  <a:cubicBezTo>
                    <a:pt x="3558" y="2642"/>
                    <a:pt x="3418" y="2498"/>
                    <a:pt x="3241" y="2498"/>
                  </a:cubicBezTo>
                  <a:lnTo>
                    <a:pt x="632" y="2498"/>
                  </a:lnTo>
                  <a:lnTo>
                    <a:pt x="632" y="1654"/>
                  </a:lnTo>
                  <a:cubicBezTo>
                    <a:pt x="632" y="1090"/>
                    <a:pt x="1091" y="630"/>
                    <a:pt x="1656" y="630"/>
                  </a:cubicBezTo>
                  <a:lnTo>
                    <a:pt x="4470" y="630"/>
                  </a:lnTo>
                  <a:cubicBezTo>
                    <a:pt x="5034" y="630"/>
                    <a:pt x="5495" y="1090"/>
                    <a:pt x="5495" y="1654"/>
                  </a:cubicBezTo>
                  <a:lnTo>
                    <a:pt x="5495" y="2498"/>
                  </a:lnTo>
                  <a:lnTo>
                    <a:pt x="4421" y="2498"/>
                  </a:lnTo>
                  <a:cubicBezTo>
                    <a:pt x="4247" y="2498"/>
                    <a:pt x="4105" y="2640"/>
                    <a:pt x="4105" y="2816"/>
                  </a:cubicBezTo>
                  <a:cubicBezTo>
                    <a:pt x="4105" y="2989"/>
                    <a:pt x="4245" y="3133"/>
                    <a:pt x="4421" y="3133"/>
                  </a:cubicBezTo>
                  <a:lnTo>
                    <a:pt x="5495" y="3133"/>
                  </a:lnTo>
                  <a:lnTo>
                    <a:pt x="5495" y="13417"/>
                  </a:lnTo>
                  <a:lnTo>
                    <a:pt x="4501" y="13417"/>
                  </a:lnTo>
                  <a:cubicBezTo>
                    <a:pt x="4327" y="13417"/>
                    <a:pt x="4183" y="13557"/>
                    <a:pt x="4183" y="13734"/>
                  </a:cubicBezTo>
                  <a:cubicBezTo>
                    <a:pt x="4183" y="13907"/>
                    <a:pt x="4326" y="14050"/>
                    <a:pt x="4501" y="14050"/>
                  </a:cubicBezTo>
                  <a:lnTo>
                    <a:pt x="5495" y="14050"/>
                  </a:lnTo>
                  <a:lnTo>
                    <a:pt x="5495" y="15149"/>
                  </a:lnTo>
                  <a:cubicBezTo>
                    <a:pt x="5495" y="15256"/>
                    <a:pt x="5409" y="15341"/>
                    <a:pt x="5302" y="15341"/>
                  </a:cubicBezTo>
                  <a:lnTo>
                    <a:pt x="826" y="15341"/>
                  </a:lnTo>
                  <a:cubicBezTo>
                    <a:pt x="720" y="15341"/>
                    <a:pt x="633" y="15256"/>
                    <a:pt x="633" y="15149"/>
                  </a:cubicBezTo>
                  <a:lnTo>
                    <a:pt x="633" y="14050"/>
                  </a:lnTo>
                  <a:lnTo>
                    <a:pt x="3576" y="14050"/>
                  </a:lnTo>
                  <a:cubicBezTo>
                    <a:pt x="3750" y="14050"/>
                    <a:pt x="3894" y="13909"/>
                    <a:pt x="3894" y="13734"/>
                  </a:cubicBezTo>
                  <a:cubicBezTo>
                    <a:pt x="3894" y="13559"/>
                    <a:pt x="3753" y="13417"/>
                    <a:pt x="3576" y="13417"/>
                  </a:cubicBezTo>
                  <a:lnTo>
                    <a:pt x="633" y="13417"/>
                  </a:lnTo>
                  <a:lnTo>
                    <a:pt x="633" y="6941"/>
                  </a:lnTo>
                  <a:cubicBezTo>
                    <a:pt x="633" y="6768"/>
                    <a:pt x="493" y="6626"/>
                    <a:pt x="317" y="6626"/>
                  </a:cubicBezTo>
                  <a:cubicBezTo>
                    <a:pt x="142" y="6626"/>
                    <a:pt x="0" y="6766"/>
                    <a:pt x="0" y="6941"/>
                  </a:cubicBezTo>
                  <a:lnTo>
                    <a:pt x="0" y="15146"/>
                  </a:lnTo>
                  <a:cubicBezTo>
                    <a:pt x="0" y="15576"/>
                    <a:pt x="331" y="15926"/>
                    <a:pt x="753" y="15964"/>
                  </a:cubicBezTo>
                  <a:lnTo>
                    <a:pt x="1615" y="17991"/>
                  </a:lnTo>
                  <a:cubicBezTo>
                    <a:pt x="1664" y="18107"/>
                    <a:pt x="1778" y="18184"/>
                    <a:pt x="1906" y="18184"/>
                  </a:cubicBezTo>
                  <a:lnTo>
                    <a:pt x="1996" y="18184"/>
                  </a:lnTo>
                  <a:lnTo>
                    <a:pt x="1996" y="19000"/>
                  </a:lnTo>
                  <a:cubicBezTo>
                    <a:pt x="1996" y="19589"/>
                    <a:pt x="2474" y="20067"/>
                    <a:pt x="3066" y="20067"/>
                  </a:cubicBezTo>
                  <a:cubicBezTo>
                    <a:pt x="3655" y="20067"/>
                    <a:pt x="4133" y="19588"/>
                    <a:pt x="4133" y="19000"/>
                  </a:cubicBezTo>
                  <a:lnTo>
                    <a:pt x="4133" y="18186"/>
                  </a:lnTo>
                  <a:lnTo>
                    <a:pt x="4223" y="18186"/>
                  </a:lnTo>
                  <a:cubicBezTo>
                    <a:pt x="4350" y="18186"/>
                    <a:pt x="4465" y="18110"/>
                    <a:pt x="4514" y="17994"/>
                  </a:cubicBezTo>
                  <a:lnTo>
                    <a:pt x="5376" y="15967"/>
                  </a:lnTo>
                  <a:cubicBezTo>
                    <a:pt x="5795" y="15930"/>
                    <a:pt x="6129" y="15578"/>
                    <a:pt x="6129" y="15149"/>
                  </a:cubicBezTo>
                  <a:lnTo>
                    <a:pt x="6129" y="1659"/>
                  </a:lnTo>
                  <a:cubicBezTo>
                    <a:pt x="6127" y="744"/>
                    <a:pt x="5384" y="0"/>
                    <a:pt x="4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9"/>
            <p:cNvSpPr/>
            <p:nvPr/>
          </p:nvSpPr>
          <p:spPr>
            <a:xfrm>
              <a:off x="5195200" y="1700575"/>
              <a:ext cx="153225" cy="501725"/>
            </a:xfrm>
            <a:custGeom>
              <a:avLst/>
              <a:gdLst/>
              <a:ahLst/>
              <a:cxnLst/>
              <a:rect l="l" t="t" r="r" b="b"/>
              <a:pathLst>
                <a:path w="6129" h="20069" extrusionOk="0">
                  <a:moveTo>
                    <a:pt x="4686" y="15972"/>
                  </a:moveTo>
                  <a:lnTo>
                    <a:pt x="4015" y="17554"/>
                  </a:lnTo>
                  <a:lnTo>
                    <a:pt x="2117" y="17554"/>
                  </a:lnTo>
                  <a:lnTo>
                    <a:pt x="1445" y="15972"/>
                  </a:lnTo>
                  <a:close/>
                  <a:moveTo>
                    <a:pt x="3502" y="18186"/>
                  </a:moveTo>
                  <a:lnTo>
                    <a:pt x="3502" y="19000"/>
                  </a:lnTo>
                  <a:cubicBezTo>
                    <a:pt x="3502" y="19239"/>
                    <a:pt x="3305" y="19435"/>
                    <a:pt x="3066" y="19435"/>
                  </a:cubicBezTo>
                  <a:cubicBezTo>
                    <a:pt x="2827" y="19435"/>
                    <a:pt x="2631" y="19239"/>
                    <a:pt x="2631" y="19000"/>
                  </a:cubicBezTo>
                  <a:lnTo>
                    <a:pt x="2631" y="18186"/>
                  </a:lnTo>
                  <a:close/>
                  <a:moveTo>
                    <a:pt x="1659" y="0"/>
                  </a:moveTo>
                  <a:cubicBezTo>
                    <a:pt x="745" y="0"/>
                    <a:pt x="2" y="743"/>
                    <a:pt x="2" y="1656"/>
                  </a:cubicBezTo>
                  <a:lnTo>
                    <a:pt x="2" y="5428"/>
                  </a:lnTo>
                  <a:cubicBezTo>
                    <a:pt x="2" y="5603"/>
                    <a:pt x="144" y="5746"/>
                    <a:pt x="320" y="5746"/>
                  </a:cubicBezTo>
                  <a:cubicBezTo>
                    <a:pt x="493" y="5746"/>
                    <a:pt x="637" y="5605"/>
                    <a:pt x="637" y="5428"/>
                  </a:cubicBezTo>
                  <a:lnTo>
                    <a:pt x="637" y="3133"/>
                  </a:lnTo>
                  <a:lnTo>
                    <a:pt x="3246" y="3133"/>
                  </a:lnTo>
                  <a:cubicBezTo>
                    <a:pt x="3420" y="3133"/>
                    <a:pt x="3564" y="2991"/>
                    <a:pt x="3564" y="2816"/>
                  </a:cubicBezTo>
                  <a:cubicBezTo>
                    <a:pt x="3564" y="2642"/>
                    <a:pt x="3423" y="2498"/>
                    <a:pt x="3246" y="2498"/>
                  </a:cubicBezTo>
                  <a:lnTo>
                    <a:pt x="637" y="2498"/>
                  </a:lnTo>
                  <a:lnTo>
                    <a:pt x="637" y="1654"/>
                  </a:lnTo>
                  <a:cubicBezTo>
                    <a:pt x="637" y="1090"/>
                    <a:pt x="1097" y="630"/>
                    <a:pt x="1661" y="630"/>
                  </a:cubicBezTo>
                  <a:lnTo>
                    <a:pt x="4475" y="630"/>
                  </a:lnTo>
                  <a:cubicBezTo>
                    <a:pt x="5039" y="630"/>
                    <a:pt x="5501" y="1090"/>
                    <a:pt x="5501" y="1654"/>
                  </a:cubicBezTo>
                  <a:lnTo>
                    <a:pt x="5501" y="2498"/>
                  </a:lnTo>
                  <a:lnTo>
                    <a:pt x="4426" y="2498"/>
                  </a:lnTo>
                  <a:cubicBezTo>
                    <a:pt x="4252" y="2498"/>
                    <a:pt x="4110" y="2640"/>
                    <a:pt x="4110" y="2816"/>
                  </a:cubicBezTo>
                  <a:cubicBezTo>
                    <a:pt x="4110" y="2989"/>
                    <a:pt x="4251" y="3133"/>
                    <a:pt x="4426" y="3133"/>
                  </a:cubicBezTo>
                  <a:lnTo>
                    <a:pt x="5501" y="3133"/>
                  </a:lnTo>
                  <a:lnTo>
                    <a:pt x="5501" y="13417"/>
                  </a:lnTo>
                  <a:lnTo>
                    <a:pt x="4506" y="13417"/>
                  </a:lnTo>
                  <a:cubicBezTo>
                    <a:pt x="4333" y="13417"/>
                    <a:pt x="4189" y="13557"/>
                    <a:pt x="4189" y="13734"/>
                  </a:cubicBezTo>
                  <a:cubicBezTo>
                    <a:pt x="4189" y="13907"/>
                    <a:pt x="4329" y="14050"/>
                    <a:pt x="4506" y="14050"/>
                  </a:cubicBezTo>
                  <a:lnTo>
                    <a:pt x="5501" y="14050"/>
                  </a:lnTo>
                  <a:lnTo>
                    <a:pt x="5501" y="15149"/>
                  </a:lnTo>
                  <a:cubicBezTo>
                    <a:pt x="5501" y="15256"/>
                    <a:pt x="5414" y="15341"/>
                    <a:pt x="5308" y="15341"/>
                  </a:cubicBezTo>
                  <a:lnTo>
                    <a:pt x="832" y="15341"/>
                  </a:lnTo>
                  <a:cubicBezTo>
                    <a:pt x="725" y="15341"/>
                    <a:pt x="639" y="15256"/>
                    <a:pt x="639" y="15149"/>
                  </a:cubicBezTo>
                  <a:lnTo>
                    <a:pt x="639" y="14050"/>
                  </a:lnTo>
                  <a:lnTo>
                    <a:pt x="3578" y="14050"/>
                  </a:lnTo>
                  <a:cubicBezTo>
                    <a:pt x="3752" y="14050"/>
                    <a:pt x="3894" y="13909"/>
                    <a:pt x="3894" y="13734"/>
                  </a:cubicBezTo>
                  <a:cubicBezTo>
                    <a:pt x="3894" y="13559"/>
                    <a:pt x="3753" y="13417"/>
                    <a:pt x="3578" y="13417"/>
                  </a:cubicBezTo>
                  <a:lnTo>
                    <a:pt x="635" y="13417"/>
                  </a:lnTo>
                  <a:lnTo>
                    <a:pt x="635" y="6941"/>
                  </a:lnTo>
                  <a:cubicBezTo>
                    <a:pt x="635" y="6768"/>
                    <a:pt x="495" y="6626"/>
                    <a:pt x="318" y="6626"/>
                  </a:cubicBezTo>
                  <a:cubicBezTo>
                    <a:pt x="144" y="6626"/>
                    <a:pt x="0" y="6766"/>
                    <a:pt x="0" y="6941"/>
                  </a:cubicBezTo>
                  <a:lnTo>
                    <a:pt x="0" y="15146"/>
                  </a:lnTo>
                  <a:cubicBezTo>
                    <a:pt x="0" y="15576"/>
                    <a:pt x="333" y="15926"/>
                    <a:pt x="753" y="15964"/>
                  </a:cubicBezTo>
                  <a:cubicBezTo>
                    <a:pt x="1600" y="17957"/>
                    <a:pt x="1589" y="18186"/>
                    <a:pt x="1906" y="18186"/>
                  </a:cubicBezTo>
                  <a:lnTo>
                    <a:pt x="1996" y="18186"/>
                  </a:lnTo>
                  <a:lnTo>
                    <a:pt x="1996" y="19002"/>
                  </a:lnTo>
                  <a:cubicBezTo>
                    <a:pt x="1996" y="19591"/>
                    <a:pt x="2476" y="20069"/>
                    <a:pt x="3065" y="20069"/>
                  </a:cubicBezTo>
                  <a:cubicBezTo>
                    <a:pt x="3654" y="20069"/>
                    <a:pt x="4131" y="19591"/>
                    <a:pt x="4131" y="19002"/>
                  </a:cubicBezTo>
                  <a:lnTo>
                    <a:pt x="4131" y="18186"/>
                  </a:lnTo>
                  <a:cubicBezTo>
                    <a:pt x="4149" y="18186"/>
                    <a:pt x="4165" y="18186"/>
                    <a:pt x="4180" y="18186"/>
                  </a:cubicBezTo>
                  <a:cubicBezTo>
                    <a:pt x="4527" y="18186"/>
                    <a:pt x="4451" y="18139"/>
                    <a:pt x="5375" y="15966"/>
                  </a:cubicBezTo>
                  <a:cubicBezTo>
                    <a:pt x="5795" y="15928"/>
                    <a:pt x="6127" y="15576"/>
                    <a:pt x="6127" y="15148"/>
                  </a:cubicBezTo>
                  <a:lnTo>
                    <a:pt x="6127" y="1656"/>
                  </a:lnTo>
                  <a:cubicBezTo>
                    <a:pt x="6129" y="744"/>
                    <a:pt x="5386" y="0"/>
                    <a:pt x="4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9"/>
            <p:cNvSpPr/>
            <p:nvPr/>
          </p:nvSpPr>
          <p:spPr>
            <a:xfrm>
              <a:off x="5379625" y="1700575"/>
              <a:ext cx="153300" cy="501675"/>
            </a:xfrm>
            <a:custGeom>
              <a:avLst/>
              <a:gdLst/>
              <a:ahLst/>
              <a:cxnLst/>
              <a:rect l="l" t="t" r="r" b="b"/>
              <a:pathLst>
                <a:path w="6132" h="20067" extrusionOk="0">
                  <a:moveTo>
                    <a:pt x="4684" y="15972"/>
                  </a:moveTo>
                  <a:lnTo>
                    <a:pt x="4013" y="17554"/>
                  </a:lnTo>
                  <a:lnTo>
                    <a:pt x="2116" y="17554"/>
                  </a:lnTo>
                  <a:lnTo>
                    <a:pt x="1441" y="15972"/>
                  </a:lnTo>
                  <a:close/>
                  <a:moveTo>
                    <a:pt x="3500" y="18186"/>
                  </a:moveTo>
                  <a:lnTo>
                    <a:pt x="3500" y="19000"/>
                  </a:lnTo>
                  <a:cubicBezTo>
                    <a:pt x="3500" y="19239"/>
                    <a:pt x="3303" y="19435"/>
                    <a:pt x="3064" y="19435"/>
                  </a:cubicBezTo>
                  <a:cubicBezTo>
                    <a:pt x="2822" y="19435"/>
                    <a:pt x="2628" y="19239"/>
                    <a:pt x="2628" y="19000"/>
                  </a:cubicBezTo>
                  <a:lnTo>
                    <a:pt x="2628" y="18186"/>
                  </a:lnTo>
                  <a:close/>
                  <a:moveTo>
                    <a:pt x="1656" y="0"/>
                  </a:moveTo>
                  <a:cubicBezTo>
                    <a:pt x="743" y="0"/>
                    <a:pt x="0" y="743"/>
                    <a:pt x="0" y="1656"/>
                  </a:cubicBezTo>
                  <a:lnTo>
                    <a:pt x="0" y="5428"/>
                  </a:lnTo>
                  <a:cubicBezTo>
                    <a:pt x="0" y="5603"/>
                    <a:pt x="141" y="5746"/>
                    <a:pt x="318" y="5746"/>
                  </a:cubicBezTo>
                  <a:cubicBezTo>
                    <a:pt x="491" y="5746"/>
                    <a:pt x="633" y="5605"/>
                    <a:pt x="633" y="5428"/>
                  </a:cubicBezTo>
                  <a:lnTo>
                    <a:pt x="633" y="3133"/>
                  </a:lnTo>
                  <a:lnTo>
                    <a:pt x="3244" y="3133"/>
                  </a:lnTo>
                  <a:cubicBezTo>
                    <a:pt x="3418" y="3133"/>
                    <a:pt x="3560" y="2991"/>
                    <a:pt x="3560" y="2816"/>
                  </a:cubicBezTo>
                  <a:cubicBezTo>
                    <a:pt x="3560" y="2642"/>
                    <a:pt x="3419" y="2498"/>
                    <a:pt x="3244" y="2498"/>
                  </a:cubicBezTo>
                  <a:lnTo>
                    <a:pt x="633" y="2498"/>
                  </a:lnTo>
                  <a:lnTo>
                    <a:pt x="633" y="1654"/>
                  </a:lnTo>
                  <a:cubicBezTo>
                    <a:pt x="633" y="1090"/>
                    <a:pt x="1095" y="630"/>
                    <a:pt x="1659" y="630"/>
                  </a:cubicBezTo>
                  <a:lnTo>
                    <a:pt x="4473" y="630"/>
                  </a:lnTo>
                  <a:cubicBezTo>
                    <a:pt x="5037" y="630"/>
                    <a:pt x="5497" y="1090"/>
                    <a:pt x="5497" y="1654"/>
                  </a:cubicBezTo>
                  <a:lnTo>
                    <a:pt x="5497" y="2498"/>
                  </a:lnTo>
                  <a:lnTo>
                    <a:pt x="4424" y="2498"/>
                  </a:lnTo>
                  <a:cubicBezTo>
                    <a:pt x="4250" y="2498"/>
                    <a:pt x="4107" y="2640"/>
                    <a:pt x="4107" y="2816"/>
                  </a:cubicBezTo>
                  <a:cubicBezTo>
                    <a:pt x="4107" y="2989"/>
                    <a:pt x="4247" y="3133"/>
                    <a:pt x="4424" y="3133"/>
                  </a:cubicBezTo>
                  <a:lnTo>
                    <a:pt x="5497" y="3133"/>
                  </a:lnTo>
                  <a:lnTo>
                    <a:pt x="5497" y="13417"/>
                  </a:lnTo>
                  <a:lnTo>
                    <a:pt x="4504" y="13417"/>
                  </a:lnTo>
                  <a:cubicBezTo>
                    <a:pt x="4329" y="13417"/>
                    <a:pt x="4187" y="13557"/>
                    <a:pt x="4187" y="13734"/>
                  </a:cubicBezTo>
                  <a:cubicBezTo>
                    <a:pt x="4187" y="13909"/>
                    <a:pt x="4327" y="14050"/>
                    <a:pt x="4504" y="14050"/>
                  </a:cubicBezTo>
                  <a:lnTo>
                    <a:pt x="5497" y="14050"/>
                  </a:lnTo>
                  <a:lnTo>
                    <a:pt x="5497" y="15149"/>
                  </a:lnTo>
                  <a:cubicBezTo>
                    <a:pt x="5497" y="15256"/>
                    <a:pt x="5412" y="15341"/>
                    <a:pt x="5306" y="15341"/>
                  </a:cubicBezTo>
                  <a:lnTo>
                    <a:pt x="828" y="15341"/>
                  </a:lnTo>
                  <a:cubicBezTo>
                    <a:pt x="722" y="15341"/>
                    <a:pt x="637" y="15256"/>
                    <a:pt x="637" y="15149"/>
                  </a:cubicBezTo>
                  <a:lnTo>
                    <a:pt x="637" y="14050"/>
                  </a:lnTo>
                  <a:lnTo>
                    <a:pt x="3580" y="14050"/>
                  </a:lnTo>
                  <a:cubicBezTo>
                    <a:pt x="3753" y="14050"/>
                    <a:pt x="3895" y="13909"/>
                    <a:pt x="3895" y="13734"/>
                  </a:cubicBezTo>
                  <a:cubicBezTo>
                    <a:pt x="3895" y="13557"/>
                    <a:pt x="3755" y="13417"/>
                    <a:pt x="3580" y="13417"/>
                  </a:cubicBezTo>
                  <a:lnTo>
                    <a:pt x="637" y="13417"/>
                  </a:lnTo>
                  <a:lnTo>
                    <a:pt x="637" y="6941"/>
                  </a:lnTo>
                  <a:cubicBezTo>
                    <a:pt x="637" y="6768"/>
                    <a:pt x="496" y="6626"/>
                    <a:pt x="319" y="6626"/>
                  </a:cubicBezTo>
                  <a:cubicBezTo>
                    <a:pt x="146" y="6626"/>
                    <a:pt x="2" y="6766"/>
                    <a:pt x="2" y="6941"/>
                  </a:cubicBezTo>
                  <a:lnTo>
                    <a:pt x="2" y="15146"/>
                  </a:lnTo>
                  <a:cubicBezTo>
                    <a:pt x="2" y="15576"/>
                    <a:pt x="334" y="15926"/>
                    <a:pt x="754" y="15964"/>
                  </a:cubicBezTo>
                  <a:lnTo>
                    <a:pt x="1618" y="17991"/>
                  </a:lnTo>
                  <a:cubicBezTo>
                    <a:pt x="1667" y="18107"/>
                    <a:pt x="1782" y="18184"/>
                    <a:pt x="1908" y="18184"/>
                  </a:cubicBezTo>
                  <a:lnTo>
                    <a:pt x="1998" y="18184"/>
                  </a:lnTo>
                  <a:lnTo>
                    <a:pt x="1998" y="19000"/>
                  </a:lnTo>
                  <a:cubicBezTo>
                    <a:pt x="1998" y="19589"/>
                    <a:pt x="2477" y="20067"/>
                    <a:pt x="3068" y="20067"/>
                  </a:cubicBezTo>
                  <a:cubicBezTo>
                    <a:pt x="3658" y="20067"/>
                    <a:pt x="4136" y="19588"/>
                    <a:pt x="4136" y="19000"/>
                  </a:cubicBezTo>
                  <a:lnTo>
                    <a:pt x="4136" y="18186"/>
                  </a:lnTo>
                  <a:lnTo>
                    <a:pt x="4226" y="18186"/>
                  </a:lnTo>
                  <a:cubicBezTo>
                    <a:pt x="4352" y="18186"/>
                    <a:pt x="4466" y="18110"/>
                    <a:pt x="4516" y="17994"/>
                  </a:cubicBezTo>
                  <a:lnTo>
                    <a:pt x="5379" y="15967"/>
                  </a:lnTo>
                  <a:cubicBezTo>
                    <a:pt x="5798" y="15930"/>
                    <a:pt x="6132" y="15578"/>
                    <a:pt x="6132" y="15149"/>
                  </a:cubicBezTo>
                  <a:lnTo>
                    <a:pt x="6132" y="1659"/>
                  </a:lnTo>
                  <a:cubicBezTo>
                    <a:pt x="6127" y="744"/>
                    <a:pt x="5384" y="0"/>
                    <a:pt x="4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89"/>
          <p:cNvGrpSpPr/>
          <p:nvPr/>
        </p:nvGrpSpPr>
        <p:grpSpPr>
          <a:xfrm>
            <a:off x="1709042" y="1458618"/>
            <a:ext cx="294347" cy="404662"/>
            <a:chOff x="4578225" y="1712175"/>
            <a:chExt cx="365150" cy="502000"/>
          </a:xfrm>
        </p:grpSpPr>
        <p:sp>
          <p:nvSpPr>
            <p:cNvPr id="3419" name="Google Shape;3419;p89"/>
            <p:cNvSpPr/>
            <p:nvPr/>
          </p:nvSpPr>
          <p:spPr>
            <a:xfrm>
              <a:off x="4578225" y="1712175"/>
              <a:ext cx="365150" cy="502000"/>
            </a:xfrm>
            <a:custGeom>
              <a:avLst/>
              <a:gdLst/>
              <a:ahLst/>
              <a:cxnLst/>
              <a:rect l="l" t="t" r="r" b="b"/>
              <a:pathLst>
                <a:path w="14606" h="20080" extrusionOk="0">
                  <a:moveTo>
                    <a:pt x="1885" y="1"/>
                  </a:moveTo>
                  <a:cubicBezTo>
                    <a:pt x="848" y="1"/>
                    <a:pt x="4" y="845"/>
                    <a:pt x="4" y="1882"/>
                  </a:cubicBezTo>
                  <a:lnTo>
                    <a:pt x="4" y="4305"/>
                  </a:lnTo>
                  <a:cubicBezTo>
                    <a:pt x="4" y="4478"/>
                    <a:pt x="145" y="4622"/>
                    <a:pt x="320" y="4622"/>
                  </a:cubicBezTo>
                  <a:cubicBezTo>
                    <a:pt x="496" y="4622"/>
                    <a:pt x="637" y="4480"/>
                    <a:pt x="637" y="4305"/>
                  </a:cubicBezTo>
                  <a:lnTo>
                    <a:pt x="637" y="3420"/>
                  </a:lnTo>
                  <a:lnTo>
                    <a:pt x="10404" y="3420"/>
                  </a:lnTo>
                  <a:cubicBezTo>
                    <a:pt x="10577" y="3420"/>
                    <a:pt x="10721" y="3277"/>
                    <a:pt x="10721" y="3102"/>
                  </a:cubicBezTo>
                  <a:cubicBezTo>
                    <a:pt x="10721" y="2929"/>
                    <a:pt x="10581" y="2785"/>
                    <a:pt x="10404" y="2785"/>
                  </a:cubicBezTo>
                  <a:lnTo>
                    <a:pt x="635" y="2785"/>
                  </a:lnTo>
                  <a:lnTo>
                    <a:pt x="635" y="1882"/>
                  </a:lnTo>
                  <a:cubicBezTo>
                    <a:pt x="635" y="1192"/>
                    <a:pt x="1195" y="632"/>
                    <a:pt x="1885" y="632"/>
                  </a:cubicBezTo>
                  <a:lnTo>
                    <a:pt x="12724" y="632"/>
                  </a:lnTo>
                  <a:cubicBezTo>
                    <a:pt x="13412" y="632"/>
                    <a:pt x="13972" y="1192"/>
                    <a:pt x="13972" y="1882"/>
                  </a:cubicBezTo>
                  <a:lnTo>
                    <a:pt x="13972" y="2785"/>
                  </a:lnTo>
                  <a:lnTo>
                    <a:pt x="11713" y="2785"/>
                  </a:lnTo>
                  <a:cubicBezTo>
                    <a:pt x="11539" y="2785"/>
                    <a:pt x="11395" y="2926"/>
                    <a:pt x="11395" y="3102"/>
                  </a:cubicBezTo>
                  <a:cubicBezTo>
                    <a:pt x="11395" y="3276"/>
                    <a:pt x="11538" y="3420"/>
                    <a:pt x="11713" y="3420"/>
                  </a:cubicBezTo>
                  <a:lnTo>
                    <a:pt x="13972" y="3420"/>
                  </a:lnTo>
                  <a:lnTo>
                    <a:pt x="13972" y="15554"/>
                  </a:lnTo>
                  <a:lnTo>
                    <a:pt x="12074" y="15554"/>
                  </a:lnTo>
                  <a:cubicBezTo>
                    <a:pt x="11901" y="15554"/>
                    <a:pt x="11758" y="15695"/>
                    <a:pt x="11758" y="15871"/>
                  </a:cubicBezTo>
                  <a:cubicBezTo>
                    <a:pt x="11758" y="16046"/>
                    <a:pt x="11899" y="16189"/>
                    <a:pt x="12074" y="16189"/>
                  </a:cubicBezTo>
                  <a:lnTo>
                    <a:pt x="13972" y="16189"/>
                  </a:lnTo>
                  <a:lnTo>
                    <a:pt x="13972" y="18201"/>
                  </a:lnTo>
                  <a:cubicBezTo>
                    <a:pt x="13972" y="18890"/>
                    <a:pt x="13412" y="19449"/>
                    <a:pt x="12724" y="19449"/>
                  </a:cubicBezTo>
                  <a:lnTo>
                    <a:pt x="1885" y="19449"/>
                  </a:lnTo>
                  <a:cubicBezTo>
                    <a:pt x="1195" y="19449"/>
                    <a:pt x="635" y="18890"/>
                    <a:pt x="635" y="18201"/>
                  </a:cubicBezTo>
                  <a:lnTo>
                    <a:pt x="635" y="16189"/>
                  </a:lnTo>
                  <a:lnTo>
                    <a:pt x="10160" y="16189"/>
                  </a:lnTo>
                  <a:cubicBezTo>
                    <a:pt x="10334" y="16189"/>
                    <a:pt x="10477" y="16046"/>
                    <a:pt x="10477" y="15871"/>
                  </a:cubicBezTo>
                  <a:cubicBezTo>
                    <a:pt x="10477" y="15695"/>
                    <a:pt x="10337" y="15554"/>
                    <a:pt x="10160" y="15554"/>
                  </a:cubicBezTo>
                  <a:lnTo>
                    <a:pt x="635" y="15554"/>
                  </a:lnTo>
                  <a:lnTo>
                    <a:pt x="635" y="5139"/>
                  </a:lnTo>
                  <a:cubicBezTo>
                    <a:pt x="635" y="4964"/>
                    <a:pt x="495" y="4822"/>
                    <a:pt x="318" y="4822"/>
                  </a:cubicBezTo>
                  <a:cubicBezTo>
                    <a:pt x="141" y="4822"/>
                    <a:pt x="1" y="4963"/>
                    <a:pt x="1" y="5139"/>
                  </a:cubicBezTo>
                  <a:lnTo>
                    <a:pt x="1" y="18198"/>
                  </a:lnTo>
                  <a:cubicBezTo>
                    <a:pt x="1" y="19235"/>
                    <a:pt x="845" y="20079"/>
                    <a:pt x="1882" y="20079"/>
                  </a:cubicBezTo>
                  <a:lnTo>
                    <a:pt x="12720" y="20079"/>
                  </a:lnTo>
                  <a:cubicBezTo>
                    <a:pt x="13758" y="20079"/>
                    <a:pt x="14602" y="19235"/>
                    <a:pt x="14602" y="18198"/>
                  </a:cubicBezTo>
                  <a:lnTo>
                    <a:pt x="14602" y="1880"/>
                  </a:lnTo>
                  <a:cubicBezTo>
                    <a:pt x="14605" y="845"/>
                    <a:pt x="13759" y="1"/>
                    <a:pt x="12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9"/>
            <p:cNvSpPr/>
            <p:nvPr/>
          </p:nvSpPr>
          <p:spPr>
            <a:xfrm>
              <a:off x="4625925" y="1830775"/>
              <a:ext cx="124650" cy="139375"/>
            </a:xfrm>
            <a:custGeom>
              <a:avLst/>
              <a:gdLst/>
              <a:ahLst/>
              <a:cxnLst/>
              <a:rect l="l" t="t" r="r" b="b"/>
              <a:pathLst>
                <a:path w="4986" h="5575" extrusionOk="0">
                  <a:moveTo>
                    <a:pt x="892" y="1"/>
                  </a:moveTo>
                  <a:cubicBezTo>
                    <a:pt x="401" y="1"/>
                    <a:pt x="0" y="402"/>
                    <a:pt x="0" y="893"/>
                  </a:cubicBezTo>
                  <a:lnTo>
                    <a:pt x="0" y="4683"/>
                  </a:lnTo>
                  <a:cubicBezTo>
                    <a:pt x="0" y="5174"/>
                    <a:pt x="401" y="5575"/>
                    <a:pt x="892" y="5575"/>
                  </a:cubicBezTo>
                  <a:lnTo>
                    <a:pt x="4093" y="5575"/>
                  </a:lnTo>
                  <a:cubicBezTo>
                    <a:pt x="4584" y="5575"/>
                    <a:pt x="4985" y="5174"/>
                    <a:pt x="4985" y="4683"/>
                  </a:cubicBezTo>
                  <a:lnTo>
                    <a:pt x="4985" y="3005"/>
                  </a:lnTo>
                  <a:cubicBezTo>
                    <a:pt x="4985" y="2831"/>
                    <a:pt x="4844" y="2687"/>
                    <a:pt x="4668" y="2687"/>
                  </a:cubicBezTo>
                  <a:cubicBezTo>
                    <a:pt x="4494" y="2687"/>
                    <a:pt x="4350" y="2828"/>
                    <a:pt x="4350" y="3005"/>
                  </a:cubicBezTo>
                  <a:lnTo>
                    <a:pt x="4350" y="4683"/>
                  </a:lnTo>
                  <a:cubicBezTo>
                    <a:pt x="4350" y="4827"/>
                    <a:pt x="4234" y="4943"/>
                    <a:pt x="4090" y="4943"/>
                  </a:cubicBezTo>
                  <a:lnTo>
                    <a:pt x="890" y="4943"/>
                  </a:lnTo>
                  <a:cubicBezTo>
                    <a:pt x="748" y="4943"/>
                    <a:pt x="630" y="4827"/>
                    <a:pt x="630" y="4683"/>
                  </a:cubicBezTo>
                  <a:lnTo>
                    <a:pt x="630" y="893"/>
                  </a:lnTo>
                  <a:cubicBezTo>
                    <a:pt x="630" y="749"/>
                    <a:pt x="748" y="632"/>
                    <a:pt x="890" y="632"/>
                  </a:cubicBezTo>
                  <a:lnTo>
                    <a:pt x="4090" y="632"/>
                  </a:lnTo>
                  <a:cubicBezTo>
                    <a:pt x="4234" y="632"/>
                    <a:pt x="4350" y="749"/>
                    <a:pt x="4350" y="893"/>
                  </a:cubicBezTo>
                  <a:lnTo>
                    <a:pt x="4350" y="1967"/>
                  </a:lnTo>
                  <a:cubicBezTo>
                    <a:pt x="4354" y="2142"/>
                    <a:pt x="4494" y="2286"/>
                    <a:pt x="4668" y="2286"/>
                  </a:cubicBezTo>
                  <a:cubicBezTo>
                    <a:pt x="4841" y="2286"/>
                    <a:pt x="4985" y="2146"/>
                    <a:pt x="4985" y="1969"/>
                  </a:cubicBezTo>
                  <a:lnTo>
                    <a:pt x="4985" y="893"/>
                  </a:lnTo>
                  <a:cubicBezTo>
                    <a:pt x="4985" y="402"/>
                    <a:pt x="4584" y="1"/>
                    <a:pt x="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9"/>
            <p:cNvSpPr/>
            <p:nvPr/>
          </p:nvSpPr>
          <p:spPr>
            <a:xfrm>
              <a:off x="4781000" y="1851575"/>
              <a:ext cx="114625" cy="15875"/>
            </a:xfrm>
            <a:custGeom>
              <a:avLst/>
              <a:gdLst/>
              <a:ahLst/>
              <a:cxnLst/>
              <a:rect l="l" t="t" r="r" b="b"/>
              <a:pathLst>
                <a:path w="4585" h="635" extrusionOk="0">
                  <a:moveTo>
                    <a:pt x="318" y="0"/>
                  </a:moveTo>
                  <a:cubicBezTo>
                    <a:pt x="143" y="0"/>
                    <a:pt x="1" y="142"/>
                    <a:pt x="1" y="317"/>
                  </a:cubicBezTo>
                  <a:cubicBezTo>
                    <a:pt x="1" y="492"/>
                    <a:pt x="143" y="635"/>
                    <a:pt x="318" y="635"/>
                  </a:cubicBezTo>
                  <a:lnTo>
                    <a:pt x="4269" y="635"/>
                  </a:lnTo>
                  <a:cubicBezTo>
                    <a:pt x="4443" y="635"/>
                    <a:pt x="4585" y="492"/>
                    <a:pt x="4585" y="317"/>
                  </a:cubicBezTo>
                  <a:cubicBezTo>
                    <a:pt x="4585" y="144"/>
                    <a:pt x="4444" y="0"/>
                    <a:pt x="4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9"/>
            <p:cNvSpPr/>
            <p:nvPr/>
          </p:nvSpPr>
          <p:spPr>
            <a:xfrm>
              <a:off x="4781000" y="1902975"/>
              <a:ext cx="114625" cy="15850"/>
            </a:xfrm>
            <a:custGeom>
              <a:avLst/>
              <a:gdLst/>
              <a:ahLst/>
              <a:cxnLst/>
              <a:rect l="l" t="t" r="r" b="b"/>
              <a:pathLst>
                <a:path w="4585" h="634" extrusionOk="0">
                  <a:moveTo>
                    <a:pt x="318" y="0"/>
                  </a:moveTo>
                  <a:cubicBezTo>
                    <a:pt x="143" y="0"/>
                    <a:pt x="1" y="141"/>
                    <a:pt x="1" y="316"/>
                  </a:cubicBezTo>
                  <a:cubicBezTo>
                    <a:pt x="1" y="491"/>
                    <a:pt x="143" y="634"/>
                    <a:pt x="318" y="634"/>
                  </a:cubicBezTo>
                  <a:lnTo>
                    <a:pt x="4269" y="634"/>
                  </a:lnTo>
                  <a:cubicBezTo>
                    <a:pt x="4443" y="634"/>
                    <a:pt x="4585" y="493"/>
                    <a:pt x="4585" y="316"/>
                  </a:cubicBezTo>
                  <a:cubicBezTo>
                    <a:pt x="4585" y="143"/>
                    <a:pt x="4444" y="0"/>
                    <a:pt x="4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9"/>
            <p:cNvSpPr/>
            <p:nvPr/>
          </p:nvSpPr>
          <p:spPr>
            <a:xfrm>
              <a:off x="4781000" y="1954300"/>
              <a:ext cx="114625" cy="15850"/>
            </a:xfrm>
            <a:custGeom>
              <a:avLst/>
              <a:gdLst/>
              <a:ahLst/>
              <a:cxnLst/>
              <a:rect l="l" t="t" r="r" b="b"/>
              <a:pathLst>
                <a:path w="4585" h="634" extrusionOk="0">
                  <a:moveTo>
                    <a:pt x="318" y="1"/>
                  </a:moveTo>
                  <a:cubicBezTo>
                    <a:pt x="143" y="1"/>
                    <a:pt x="1" y="141"/>
                    <a:pt x="1" y="316"/>
                  </a:cubicBezTo>
                  <a:cubicBezTo>
                    <a:pt x="1" y="493"/>
                    <a:pt x="143" y="634"/>
                    <a:pt x="318" y="634"/>
                  </a:cubicBezTo>
                  <a:lnTo>
                    <a:pt x="4269" y="634"/>
                  </a:lnTo>
                  <a:cubicBezTo>
                    <a:pt x="4443" y="634"/>
                    <a:pt x="4585" y="493"/>
                    <a:pt x="4585" y="316"/>
                  </a:cubicBezTo>
                  <a:cubicBezTo>
                    <a:pt x="4585" y="143"/>
                    <a:pt x="4444" y="1"/>
                    <a:pt x="42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9"/>
            <p:cNvSpPr/>
            <p:nvPr/>
          </p:nvSpPr>
          <p:spPr>
            <a:xfrm>
              <a:off x="4625950" y="2005675"/>
              <a:ext cx="269675" cy="15850"/>
            </a:xfrm>
            <a:custGeom>
              <a:avLst/>
              <a:gdLst/>
              <a:ahLst/>
              <a:cxnLst/>
              <a:rect l="l" t="t" r="r" b="b"/>
              <a:pathLst>
                <a:path w="10787" h="634" extrusionOk="0">
                  <a:moveTo>
                    <a:pt x="317" y="0"/>
                  </a:moveTo>
                  <a:cubicBezTo>
                    <a:pt x="143" y="0"/>
                    <a:pt x="1" y="141"/>
                    <a:pt x="1" y="318"/>
                  </a:cubicBezTo>
                  <a:cubicBezTo>
                    <a:pt x="1" y="493"/>
                    <a:pt x="143" y="634"/>
                    <a:pt x="317" y="634"/>
                  </a:cubicBezTo>
                  <a:lnTo>
                    <a:pt x="10471" y="634"/>
                  </a:lnTo>
                  <a:cubicBezTo>
                    <a:pt x="10645" y="634"/>
                    <a:pt x="10787" y="493"/>
                    <a:pt x="10787" y="318"/>
                  </a:cubicBezTo>
                  <a:cubicBezTo>
                    <a:pt x="10787" y="143"/>
                    <a:pt x="10646" y="0"/>
                    <a:pt x="10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9"/>
            <p:cNvSpPr/>
            <p:nvPr/>
          </p:nvSpPr>
          <p:spPr>
            <a:xfrm>
              <a:off x="4625950" y="2057000"/>
              <a:ext cx="269675" cy="15850"/>
            </a:xfrm>
            <a:custGeom>
              <a:avLst/>
              <a:gdLst/>
              <a:ahLst/>
              <a:cxnLst/>
              <a:rect l="l" t="t" r="r" b="b"/>
              <a:pathLst>
                <a:path w="10787" h="634" extrusionOk="0">
                  <a:moveTo>
                    <a:pt x="317" y="1"/>
                  </a:moveTo>
                  <a:cubicBezTo>
                    <a:pt x="143" y="1"/>
                    <a:pt x="1" y="141"/>
                    <a:pt x="1" y="318"/>
                  </a:cubicBezTo>
                  <a:cubicBezTo>
                    <a:pt x="1" y="493"/>
                    <a:pt x="143" y="634"/>
                    <a:pt x="317" y="634"/>
                  </a:cubicBezTo>
                  <a:lnTo>
                    <a:pt x="10471" y="634"/>
                  </a:lnTo>
                  <a:cubicBezTo>
                    <a:pt x="10645" y="634"/>
                    <a:pt x="10787" y="493"/>
                    <a:pt x="10787" y="318"/>
                  </a:cubicBezTo>
                  <a:cubicBezTo>
                    <a:pt x="10787" y="141"/>
                    <a:pt x="10646" y="1"/>
                    <a:pt x="104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9"/>
            <p:cNvSpPr/>
            <p:nvPr/>
          </p:nvSpPr>
          <p:spPr>
            <a:xfrm>
              <a:off x="4733325" y="2128000"/>
              <a:ext cx="55000" cy="54950"/>
            </a:xfrm>
            <a:custGeom>
              <a:avLst/>
              <a:gdLst/>
              <a:ahLst/>
              <a:cxnLst/>
              <a:rect l="l" t="t" r="r" b="b"/>
              <a:pathLst>
                <a:path w="2200" h="2198" extrusionOk="0">
                  <a:moveTo>
                    <a:pt x="1098" y="632"/>
                  </a:moveTo>
                  <a:cubicBezTo>
                    <a:pt x="1355" y="632"/>
                    <a:pt x="1566" y="843"/>
                    <a:pt x="1566" y="1102"/>
                  </a:cubicBezTo>
                  <a:cubicBezTo>
                    <a:pt x="1566" y="1357"/>
                    <a:pt x="1355" y="1565"/>
                    <a:pt x="1098" y="1565"/>
                  </a:cubicBezTo>
                  <a:cubicBezTo>
                    <a:pt x="840" y="1565"/>
                    <a:pt x="630" y="1357"/>
                    <a:pt x="630" y="1102"/>
                  </a:cubicBezTo>
                  <a:cubicBezTo>
                    <a:pt x="630" y="843"/>
                    <a:pt x="840" y="632"/>
                    <a:pt x="1098" y="632"/>
                  </a:cubicBezTo>
                  <a:close/>
                  <a:moveTo>
                    <a:pt x="1100" y="1"/>
                  </a:moveTo>
                  <a:cubicBezTo>
                    <a:pt x="493" y="1"/>
                    <a:pt x="0" y="493"/>
                    <a:pt x="0" y="1102"/>
                  </a:cubicBezTo>
                  <a:cubicBezTo>
                    <a:pt x="0" y="1707"/>
                    <a:pt x="493" y="2198"/>
                    <a:pt x="1100" y="2198"/>
                  </a:cubicBezTo>
                  <a:cubicBezTo>
                    <a:pt x="1707" y="2198"/>
                    <a:pt x="2199" y="1704"/>
                    <a:pt x="2199" y="1102"/>
                  </a:cubicBezTo>
                  <a:cubicBezTo>
                    <a:pt x="2199" y="493"/>
                    <a:pt x="1707" y="1"/>
                    <a:pt x="1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9"/>
            <p:cNvSpPr/>
            <p:nvPr/>
          </p:nvSpPr>
          <p:spPr>
            <a:xfrm>
              <a:off x="4723175" y="1746975"/>
              <a:ext cx="75325" cy="15850"/>
            </a:xfrm>
            <a:custGeom>
              <a:avLst/>
              <a:gdLst/>
              <a:ahLst/>
              <a:cxnLst/>
              <a:rect l="l" t="t" r="r" b="b"/>
              <a:pathLst>
                <a:path w="3013" h="634" extrusionOk="0">
                  <a:moveTo>
                    <a:pt x="318" y="1"/>
                  </a:moveTo>
                  <a:cubicBezTo>
                    <a:pt x="143" y="1"/>
                    <a:pt x="1" y="142"/>
                    <a:pt x="1" y="318"/>
                  </a:cubicBezTo>
                  <a:cubicBezTo>
                    <a:pt x="1" y="492"/>
                    <a:pt x="141" y="634"/>
                    <a:pt x="318" y="634"/>
                  </a:cubicBezTo>
                  <a:lnTo>
                    <a:pt x="2695" y="634"/>
                  </a:lnTo>
                  <a:cubicBezTo>
                    <a:pt x="2870" y="634"/>
                    <a:pt x="3012" y="493"/>
                    <a:pt x="3012" y="318"/>
                  </a:cubicBezTo>
                  <a:cubicBezTo>
                    <a:pt x="3012" y="143"/>
                    <a:pt x="2872" y="1"/>
                    <a:pt x="26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89"/>
          <p:cNvGrpSpPr/>
          <p:nvPr/>
        </p:nvGrpSpPr>
        <p:grpSpPr>
          <a:xfrm>
            <a:off x="5586112" y="3193469"/>
            <a:ext cx="420865" cy="420885"/>
            <a:chOff x="4932625" y="2246400"/>
            <a:chExt cx="522100" cy="522125"/>
          </a:xfrm>
        </p:grpSpPr>
        <p:sp>
          <p:nvSpPr>
            <p:cNvPr id="3429" name="Google Shape;3429;p89"/>
            <p:cNvSpPr/>
            <p:nvPr/>
          </p:nvSpPr>
          <p:spPr>
            <a:xfrm>
              <a:off x="4932625" y="2246400"/>
              <a:ext cx="522100" cy="522125"/>
            </a:xfrm>
            <a:custGeom>
              <a:avLst/>
              <a:gdLst/>
              <a:ahLst/>
              <a:cxnLst/>
              <a:rect l="l" t="t" r="r" b="b"/>
              <a:pathLst>
                <a:path w="20884" h="20885" extrusionOk="0">
                  <a:moveTo>
                    <a:pt x="5363" y="18733"/>
                  </a:moveTo>
                  <a:lnTo>
                    <a:pt x="5363" y="19482"/>
                  </a:lnTo>
                  <a:cubicBezTo>
                    <a:pt x="5363" y="19904"/>
                    <a:pt x="5020" y="20248"/>
                    <a:pt x="4596" y="20248"/>
                  </a:cubicBezTo>
                  <a:cubicBezTo>
                    <a:pt x="4172" y="20248"/>
                    <a:pt x="3829" y="19904"/>
                    <a:pt x="3829" y="19482"/>
                  </a:cubicBezTo>
                  <a:lnTo>
                    <a:pt x="3829" y="18733"/>
                  </a:lnTo>
                  <a:close/>
                  <a:moveTo>
                    <a:pt x="17056" y="18733"/>
                  </a:moveTo>
                  <a:lnTo>
                    <a:pt x="17056" y="19482"/>
                  </a:lnTo>
                  <a:cubicBezTo>
                    <a:pt x="17056" y="19904"/>
                    <a:pt x="16712" y="20248"/>
                    <a:pt x="16290" y="20248"/>
                  </a:cubicBezTo>
                  <a:cubicBezTo>
                    <a:pt x="15866" y="20248"/>
                    <a:pt x="15523" y="19904"/>
                    <a:pt x="15523" y="19482"/>
                  </a:cubicBezTo>
                  <a:lnTo>
                    <a:pt x="15523" y="18733"/>
                  </a:lnTo>
                  <a:close/>
                  <a:moveTo>
                    <a:pt x="3338" y="1"/>
                  </a:moveTo>
                  <a:cubicBezTo>
                    <a:pt x="2551" y="1"/>
                    <a:pt x="1911" y="640"/>
                    <a:pt x="1911" y="1429"/>
                  </a:cubicBezTo>
                  <a:lnTo>
                    <a:pt x="1911" y="11094"/>
                  </a:lnTo>
                  <a:cubicBezTo>
                    <a:pt x="1911" y="11268"/>
                    <a:pt x="2052" y="11412"/>
                    <a:pt x="2227" y="11412"/>
                  </a:cubicBezTo>
                  <a:cubicBezTo>
                    <a:pt x="2402" y="11412"/>
                    <a:pt x="2544" y="11271"/>
                    <a:pt x="2544" y="11094"/>
                  </a:cubicBezTo>
                  <a:lnTo>
                    <a:pt x="2544" y="1429"/>
                  </a:lnTo>
                  <a:cubicBezTo>
                    <a:pt x="2544" y="991"/>
                    <a:pt x="2901" y="634"/>
                    <a:pt x="3338" y="634"/>
                  </a:cubicBezTo>
                  <a:lnTo>
                    <a:pt x="8198" y="634"/>
                  </a:lnTo>
                  <a:cubicBezTo>
                    <a:pt x="8635" y="634"/>
                    <a:pt x="8990" y="991"/>
                    <a:pt x="8990" y="1429"/>
                  </a:cubicBezTo>
                  <a:lnTo>
                    <a:pt x="8990" y="14702"/>
                  </a:lnTo>
                  <a:cubicBezTo>
                    <a:pt x="8990" y="15139"/>
                    <a:pt x="8637" y="15494"/>
                    <a:pt x="8198" y="15494"/>
                  </a:cubicBezTo>
                  <a:lnTo>
                    <a:pt x="3338" y="15494"/>
                  </a:lnTo>
                  <a:cubicBezTo>
                    <a:pt x="2901" y="15494"/>
                    <a:pt x="2544" y="15140"/>
                    <a:pt x="2544" y="14702"/>
                  </a:cubicBezTo>
                  <a:lnTo>
                    <a:pt x="2544" y="12492"/>
                  </a:lnTo>
                  <a:cubicBezTo>
                    <a:pt x="2544" y="12318"/>
                    <a:pt x="2404" y="12174"/>
                    <a:pt x="2227" y="12174"/>
                  </a:cubicBezTo>
                  <a:cubicBezTo>
                    <a:pt x="2054" y="12174"/>
                    <a:pt x="1911" y="12316"/>
                    <a:pt x="1911" y="12492"/>
                  </a:cubicBezTo>
                  <a:lnTo>
                    <a:pt x="1911" y="14702"/>
                  </a:lnTo>
                  <a:cubicBezTo>
                    <a:pt x="1911" y="14995"/>
                    <a:pt x="2001" y="15268"/>
                    <a:pt x="2153" y="15495"/>
                  </a:cubicBezTo>
                  <a:lnTo>
                    <a:pt x="1620" y="15495"/>
                  </a:lnTo>
                  <a:cubicBezTo>
                    <a:pt x="727" y="15495"/>
                    <a:pt x="0" y="16222"/>
                    <a:pt x="0" y="17115"/>
                  </a:cubicBezTo>
                  <a:cubicBezTo>
                    <a:pt x="0" y="18008"/>
                    <a:pt x="727" y="18734"/>
                    <a:pt x="1620" y="18734"/>
                  </a:cubicBezTo>
                  <a:lnTo>
                    <a:pt x="3192" y="18734"/>
                  </a:lnTo>
                  <a:lnTo>
                    <a:pt x="3192" y="19484"/>
                  </a:lnTo>
                  <a:cubicBezTo>
                    <a:pt x="3192" y="20254"/>
                    <a:pt x="3820" y="20884"/>
                    <a:pt x="4594" y="20884"/>
                  </a:cubicBezTo>
                  <a:cubicBezTo>
                    <a:pt x="5365" y="20884"/>
                    <a:pt x="5995" y="20256"/>
                    <a:pt x="5995" y="19484"/>
                  </a:cubicBezTo>
                  <a:lnTo>
                    <a:pt x="5995" y="18734"/>
                  </a:lnTo>
                  <a:lnTo>
                    <a:pt x="7798" y="18734"/>
                  </a:lnTo>
                  <a:cubicBezTo>
                    <a:pt x="7973" y="18734"/>
                    <a:pt x="8115" y="18594"/>
                    <a:pt x="8115" y="18417"/>
                  </a:cubicBezTo>
                  <a:cubicBezTo>
                    <a:pt x="8115" y="18244"/>
                    <a:pt x="7974" y="18101"/>
                    <a:pt x="7798" y="18101"/>
                  </a:cubicBezTo>
                  <a:lnTo>
                    <a:pt x="1622" y="18101"/>
                  </a:lnTo>
                  <a:cubicBezTo>
                    <a:pt x="1079" y="18101"/>
                    <a:pt x="637" y="17660"/>
                    <a:pt x="637" y="17115"/>
                  </a:cubicBezTo>
                  <a:cubicBezTo>
                    <a:pt x="637" y="16572"/>
                    <a:pt x="1079" y="16130"/>
                    <a:pt x="1622" y="16130"/>
                  </a:cubicBezTo>
                  <a:lnTo>
                    <a:pt x="19263" y="16130"/>
                  </a:lnTo>
                  <a:cubicBezTo>
                    <a:pt x="19806" y="16130"/>
                    <a:pt x="20247" y="16572"/>
                    <a:pt x="20247" y="17115"/>
                  </a:cubicBezTo>
                  <a:cubicBezTo>
                    <a:pt x="20247" y="17660"/>
                    <a:pt x="19806" y="18101"/>
                    <a:pt x="19263" y="18101"/>
                  </a:cubicBezTo>
                  <a:lnTo>
                    <a:pt x="9430" y="18101"/>
                  </a:lnTo>
                  <a:cubicBezTo>
                    <a:pt x="9257" y="18101"/>
                    <a:pt x="9113" y="18242"/>
                    <a:pt x="9113" y="18417"/>
                  </a:cubicBezTo>
                  <a:cubicBezTo>
                    <a:pt x="9113" y="18592"/>
                    <a:pt x="9254" y="18734"/>
                    <a:pt x="9430" y="18734"/>
                  </a:cubicBezTo>
                  <a:lnTo>
                    <a:pt x="14890" y="18734"/>
                  </a:lnTo>
                  <a:lnTo>
                    <a:pt x="14890" y="19484"/>
                  </a:lnTo>
                  <a:cubicBezTo>
                    <a:pt x="14890" y="20254"/>
                    <a:pt x="15518" y="20884"/>
                    <a:pt x="16292" y="20884"/>
                  </a:cubicBezTo>
                  <a:cubicBezTo>
                    <a:pt x="17062" y="20884"/>
                    <a:pt x="17692" y="20256"/>
                    <a:pt x="17692" y="19484"/>
                  </a:cubicBezTo>
                  <a:lnTo>
                    <a:pt x="17692" y="18734"/>
                  </a:lnTo>
                  <a:lnTo>
                    <a:pt x="19264" y="18734"/>
                  </a:lnTo>
                  <a:cubicBezTo>
                    <a:pt x="20157" y="18734"/>
                    <a:pt x="20884" y="18008"/>
                    <a:pt x="20884" y="17115"/>
                  </a:cubicBezTo>
                  <a:cubicBezTo>
                    <a:pt x="20882" y="16222"/>
                    <a:pt x="20154" y="15495"/>
                    <a:pt x="19263" y="15495"/>
                  </a:cubicBezTo>
                  <a:lnTo>
                    <a:pt x="18729" y="15495"/>
                  </a:lnTo>
                  <a:cubicBezTo>
                    <a:pt x="18881" y="15269"/>
                    <a:pt x="18970" y="14996"/>
                    <a:pt x="18970" y="14702"/>
                  </a:cubicBezTo>
                  <a:lnTo>
                    <a:pt x="18970" y="1429"/>
                  </a:lnTo>
                  <a:cubicBezTo>
                    <a:pt x="18970" y="640"/>
                    <a:pt x="18332" y="1"/>
                    <a:pt x="17546" y="1"/>
                  </a:cubicBezTo>
                  <a:lnTo>
                    <a:pt x="12684" y="1"/>
                  </a:lnTo>
                  <a:cubicBezTo>
                    <a:pt x="11896" y="1"/>
                    <a:pt x="11256" y="640"/>
                    <a:pt x="11256" y="1429"/>
                  </a:cubicBezTo>
                  <a:lnTo>
                    <a:pt x="11256" y="11094"/>
                  </a:lnTo>
                  <a:cubicBezTo>
                    <a:pt x="11256" y="11268"/>
                    <a:pt x="11397" y="11412"/>
                    <a:pt x="11573" y="11412"/>
                  </a:cubicBezTo>
                  <a:cubicBezTo>
                    <a:pt x="11747" y="11412"/>
                    <a:pt x="11891" y="11271"/>
                    <a:pt x="11891" y="11094"/>
                  </a:cubicBezTo>
                  <a:lnTo>
                    <a:pt x="11891" y="1429"/>
                  </a:lnTo>
                  <a:cubicBezTo>
                    <a:pt x="11891" y="991"/>
                    <a:pt x="12246" y="634"/>
                    <a:pt x="12684" y="634"/>
                  </a:cubicBezTo>
                  <a:lnTo>
                    <a:pt x="17546" y="634"/>
                  </a:lnTo>
                  <a:cubicBezTo>
                    <a:pt x="17982" y="634"/>
                    <a:pt x="18338" y="991"/>
                    <a:pt x="18338" y="1429"/>
                  </a:cubicBezTo>
                  <a:lnTo>
                    <a:pt x="18338" y="14702"/>
                  </a:lnTo>
                  <a:cubicBezTo>
                    <a:pt x="18338" y="15139"/>
                    <a:pt x="17985" y="15494"/>
                    <a:pt x="17546" y="15494"/>
                  </a:cubicBezTo>
                  <a:lnTo>
                    <a:pt x="12684" y="15494"/>
                  </a:lnTo>
                  <a:cubicBezTo>
                    <a:pt x="12246" y="15494"/>
                    <a:pt x="11891" y="15140"/>
                    <a:pt x="11891" y="14702"/>
                  </a:cubicBezTo>
                  <a:lnTo>
                    <a:pt x="11891" y="12492"/>
                  </a:lnTo>
                  <a:cubicBezTo>
                    <a:pt x="11891" y="12318"/>
                    <a:pt x="11750" y="12174"/>
                    <a:pt x="11573" y="12174"/>
                  </a:cubicBezTo>
                  <a:cubicBezTo>
                    <a:pt x="11400" y="12174"/>
                    <a:pt x="11256" y="12316"/>
                    <a:pt x="11256" y="12492"/>
                  </a:cubicBezTo>
                  <a:lnTo>
                    <a:pt x="11256" y="14702"/>
                  </a:lnTo>
                  <a:cubicBezTo>
                    <a:pt x="11256" y="14995"/>
                    <a:pt x="11346" y="15268"/>
                    <a:pt x="11500" y="15495"/>
                  </a:cubicBezTo>
                  <a:lnTo>
                    <a:pt x="9381" y="15495"/>
                  </a:lnTo>
                  <a:cubicBezTo>
                    <a:pt x="9535" y="15269"/>
                    <a:pt x="9622" y="14996"/>
                    <a:pt x="9622" y="14702"/>
                  </a:cubicBezTo>
                  <a:lnTo>
                    <a:pt x="9622" y="1429"/>
                  </a:lnTo>
                  <a:cubicBezTo>
                    <a:pt x="9622" y="640"/>
                    <a:pt x="8984" y="1"/>
                    <a:pt x="81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9"/>
            <p:cNvSpPr/>
            <p:nvPr/>
          </p:nvSpPr>
          <p:spPr>
            <a:xfrm>
              <a:off x="5034575" y="2510250"/>
              <a:ext cx="84525" cy="84575"/>
            </a:xfrm>
            <a:custGeom>
              <a:avLst/>
              <a:gdLst/>
              <a:ahLst/>
              <a:cxnLst/>
              <a:rect l="l" t="t" r="r" b="b"/>
              <a:pathLst>
                <a:path w="3381" h="3383" extrusionOk="0">
                  <a:moveTo>
                    <a:pt x="1691" y="1"/>
                  </a:moveTo>
                  <a:cubicBezTo>
                    <a:pt x="758" y="1"/>
                    <a:pt x="1" y="760"/>
                    <a:pt x="1" y="1692"/>
                  </a:cubicBezTo>
                  <a:cubicBezTo>
                    <a:pt x="1" y="2625"/>
                    <a:pt x="758" y="3382"/>
                    <a:pt x="1691" y="3382"/>
                  </a:cubicBezTo>
                  <a:cubicBezTo>
                    <a:pt x="1935" y="3382"/>
                    <a:pt x="2169" y="3330"/>
                    <a:pt x="2390" y="3230"/>
                  </a:cubicBezTo>
                  <a:cubicBezTo>
                    <a:pt x="2548" y="3158"/>
                    <a:pt x="2619" y="2970"/>
                    <a:pt x="2547" y="2811"/>
                  </a:cubicBezTo>
                  <a:cubicBezTo>
                    <a:pt x="2494" y="2696"/>
                    <a:pt x="2379" y="2625"/>
                    <a:pt x="2259" y="2625"/>
                  </a:cubicBezTo>
                  <a:cubicBezTo>
                    <a:pt x="2215" y="2625"/>
                    <a:pt x="2170" y="2634"/>
                    <a:pt x="2128" y="2654"/>
                  </a:cubicBezTo>
                  <a:cubicBezTo>
                    <a:pt x="1990" y="2716"/>
                    <a:pt x="1843" y="2747"/>
                    <a:pt x="1693" y="2747"/>
                  </a:cubicBezTo>
                  <a:cubicBezTo>
                    <a:pt x="1107" y="2747"/>
                    <a:pt x="632" y="2273"/>
                    <a:pt x="632" y="1690"/>
                  </a:cubicBezTo>
                  <a:cubicBezTo>
                    <a:pt x="632" y="1105"/>
                    <a:pt x="1107" y="630"/>
                    <a:pt x="1693" y="630"/>
                  </a:cubicBezTo>
                  <a:cubicBezTo>
                    <a:pt x="2275" y="630"/>
                    <a:pt x="2749" y="1105"/>
                    <a:pt x="2749" y="1690"/>
                  </a:cubicBezTo>
                  <a:cubicBezTo>
                    <a:pt x="2749" y="1766"/>
                    <a:pt x="2741" y="1844"/>
                    <a:pt x="2725" y="1921"/>
                  </a:cubicBezTo>
                  <a:cubicBezTo>
                    <a:pt x="2687" y="2095"/>
                    <a:pt x="2794" y="2263"/>
                    <a:pt x="2965" y="2299"/>
                  </a:cubicBezTo>
                  <a:cubicBezTo>
                    <a:pt x="2988" y="2304"/>
                    <a:pt x="3012" y="2307"/>
                    <a:pt x="3034" y="2307"/>
                  </a:cubicBezTo>
                  <a:cubicBezTo>
                    <a:pt x="3179" y="2307"/>
                    <a:pt x="3311" y="2207"/>
                    <a:pt x="3342" y="2059"/>
                  </a:cubicBezTo>
                  <a:cubicBezTo>
                    <a:pt x="3368" y="1938"/>
                    <a:pt x="3381" y="1815"/>
                    <a:pt x="3381" y="1692"/>
                  </a:cubicBezTo>
                  <a:cubicBezTo>
                    <a:pt x="3381" y="760"/>
                    <a:pt x="2622"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9"/>
            <p:cNvSpPr/>
            <p:nvPr/>
          </p:nvSpPr>
          <p:spPr>
            <a:xfrm>
              <a:off x="5015325" y="2297125"/>
              <a:ext cx="123125" cy="58625"/>
            </a:xfrm>
            <a:custGeom>
              <a:avLst/>
              <a:gdLst/>
              <a:ahLst/>
              <a:cxnLst/>
              <a:rect l="l" t="t" r="r" b="b"/>
              <a:pathLst>
                <a:path w="4925" h="2345" extrusionOk="0">
                  <a:moveTo>
                    <a:pt x="3752" y="632"/>
                  </a:moveTo>
                  <a:cubicBezTo>
                    <a:pt x="4049" y="632"/>
                    <a:pt x="4292" y="874"/>
                    <a:pt x="4292" y="1172"/>
                  </a:cubicBezTo>
                  <a:cubicBezTo>
                    <a:pt x="4292" y="1470"/>
                    <a:pt x="4051" y="1712"/>
                    <a:pt x="3752" y="1712"/>
                  </a:cubicBezTo>
                  <a:lnTo>
                    <a:pt x="1172" y="1712"/>
                  </a:lnTo>
                  <a:cubicBezTo>
                    <a:pt x="876" y="1712"/>
                    <a:pt x="632" y="1471"/>
                    <a:pt x="632" y="1172"/>
                  </a:cubicBezTo>
                  <a:cubicBezTo>
                    <a:pt x="632" y="876"/>
                    <a:pt x="876" y="632"/>
                    <a:pt x="1172" y="632"/>
                  </a:cubicBezTo>
                  <a:close/>
                  <a:moveTo>
                    <a:pt x="1172" y="0"/>
                  </a:moveTo>
                  <a:cubicBezTo>
                    <a:pt x="526" y="0"/>
                    <a:pt x="0" y="526"/>
                    <a:pt x="0" y="1172"/>
                  </a:cubicBezTo>
                  <a:cubicBezTo>
                    <a:pt x="0" y="1818"/>
                    <a:pt x="526" y="2345"/>
                    <a:pt x="1172" y="2345"/>
                  </a:cubicBezTo>
                  <a:lnTo>
                    <a:pt x="3752" y="2345"/>
                  </a:lnTo>
                  <a:cubicBezTo>
                    <a:pt x="4398" y="2345"/>
                    <a:pt x="4925" y="1818"/>
                    <a:pt x="4925" y="1172"/>
                  </a:cubicBezTo>
                  <a:cubicBezTo>
                    <a:pt x="4925" y="526"/>
                    <a:pt x="4398" y="0"/>
                    <a:pt x="37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9"/>
            <p:cNvSpPr/>
            <p:nvPr/>
          </p:nvSpPr>
          <p:spPr>
            <a:xfrm>
              <a:off x="5015325" y="2377525"/>
              <a:ext cx="123125" cy="58725"/>
            </a:xfrm>
            <a:custGeom>
              <a:avLst/>
              <a:gdLst/>
              <a:ahLst/>
              <a:cxnLst/>
              <a:rect l="l" t="t" r="r" b="b"/>
              <a:pathLst>
                <a:path w="4925" h="2349" extrusionOk="0">
                  <a:moveTo>
                    <a:pt x="3752" y="636"/>
                  </a:moveTo>
                  <a:cubicBezTo>
                    <a:pt x="4049" y="636"/>
                    <a:pt x="4292" y="876"/>
                    <a:pt x="4292" y="1177"/>
                  </a:cubicBezTo>
                  <a:cubicBezTo>
                    <a:pt x="4292" y="1473"/>
                    <a:pt x="4051" y="1717"/>
                    <a:pt x="3752" y="1717"/>
                  </a:cubicBezTo>
                  <a:lnTo>
                    <a:pt x="1172" y="1717"/>
                  </a:lnTo>
                  <a:cubicBezTo>
                    <a:pt x="876" y="1717"/>
                    <a:pt x="632" y="1476"/>
                    <a:pt x="632" y="1175"/>
                  </a:cubicBezTo>
                  <a:cubicBezTo>
                    <a:pt x="632" y="876"/>
                    <a:pt x="876" y="636"/>
                    <a:pt x="1172" y="636"/>
                  </a:cubicBezTo>
                  <a:close/>
                  <a:moveTo>
                    <a:pt x="1172" y="1"/>
                  </a:moveTo>
                  <a:cubicBezTo>
                    <a:pt x="526" y="1"/>
                    <a:pt x="0" y="526"/>
                    <a:pt x="0" y="1177"/>
                  </a:cubicBezTo>
                  <a:cubicBezTo>
                    <a:pt x="0" y="1823"/>
                    <a:pt x="526" y="2348"/>
                    <a:pt x="1172" y="2348"/>
                  </a:cubicBezTo>
                  <a:lnTo>
                    <a:pt x="3752" y="2348"/>
                  </a:lnTo>
                  <a:cubicBezTo>
                    <a:pt x="4398" y="2348"/>
                    <a:pt x="4925" y="1823"/>
                    <a:pt x="4925" y="1174"/>
                  </a:cubicBezTo>
                  <a:cubicBezTo>
                    <a:pt x="4925" y="528"/>
                    <a:pt x="4398" y="1"/>
                    <a:pt x="37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9"/>
            <p:cNvSpPr/>
            <p:nvPr/>
          </p:nvSpPr>
          <p:spPr>
            <a:xfrm>
              <a:off x="5268250" y="2510325"/>
              <a:ext cx="84550" cy="84525"/>
            </a:xfrm>
            <a:custGeom>
              <a:avLst/>
              <a:gdLst/>
              <a:ahLst/>
              <a:cxnLst/>
              <a:rect l="l" t="t" r="r" b="b"/>
              <a:pathLst>
                <a:path w="3382" h="3381" extrusionOk="0">
                  <a:moveTo>
                    <a:pt x="1692" y="1"/>
                  </a:moveTo>
                  <a:cubicBezTo>
                    <a:pt x="759" y="1"/>
                    <a:pt x="0" y="758"/>
                    <a:pt x="0" y="1691"/>
                  </a:cubicBezTo>
                  <a:cubicBezTo>
                    <a:pt x="0" y="2623"/>
                    <a:pt x="759" y="3381"/>
                    <a:pt x="1692" y="3381"/>
                  </a:cubicBezTo>
                  <a:cubicBezTo>
                    <a:pt x="1936" y="3381"/>
                    <a:pt x="2168" y="3330"/>
                    <a:pt x="2389" y="3229"/>
                  </a:cubicBezTo>
                  <a:cubicBezTo>
                    <a:pt x="2549" y="3158"/>
                    <a:pt x="2620" y="2970"/>
                    <a:pt x="2548" y="2810"/>
                  </a:cubicBezTo>
                  <a:cubicBezTo>
                    <a:pt x="2495" y="2693"/>
                    <a:pt x="2381" y="2624"/>
                    <a:pt x="2260" y="2624"/>
                  </a:cubicBezTo>
                  <a:cubicBezTo>
                    <a:pt x="2216" y="2624"/>
                    <a:pt x="2172" y="2633"/>
                    <a:pt x="2129" y="2653"/>
                  </a:cubicBezTo>
                  <a:cubicBezTo>
                    <a:pt x="1991" y="2717"/>
                    <a:pt x="1844" y="2746"/>
                    <a:pt x="1692" y="2746"/>
                  </a:cubicBezTo>
                  <a:cubicBezTo>
                    <a:pt x="1108" y="2746"/>
                    <a:pt x="634" y="2272"/>
                    <a:pt x="634" y="1689"/>
                  </a:cubicBezTo>
                  <a:cubicBezTo>
                    <a:pt x="634" y="1105"/>
                    <a:pt x="1108" y="631"/>
                    <a:pt x="1692" y="631"/>
                  </a:cubicBezTo>
                  <a:cubicBezTo>
                    <a:pt x="2276" y="631"/>
                    <a:pt x="2750" y="1105"/>
                    <a:pt x="2750" y="1689"/>
                  </a:cubicBezTo>
                  <a:cubicBezTo>
                    <a:pt x="2750" y="1768"/>
                    <a:pt x="2742" y="1846"/>
                    <a:pt x="2723" y="1923"/>
                  </a:cubicBezTo>
                  <a:cubicBezTo>
                    <a:pt x="2685" y="2095"/>
                    <a:pt x="2791" y="2263"/>
                    <a:pt x="2962" y="2303"/>
                  </a:cubicBezTo>
                  <a:cubicBezTo>
                    <a:pt x="2985" y="2308"/>
                    <a:pt x="3009" y="2311"/>
                    <a:pt x="3032" y="2311"/>
                  </a:cubicBezTo>
                  <a:cubicBezTo>
                    <a:pt x="3176" y="2311"/>
                    <a:pt x="3307" y="2210"/>
                    <a:pt x="3341" y="2064"/>
                  </a:cubicBezTo>
                  <a:cubicBezTo>
                    <a:pt x="3367" y="1941"/>
                    <a:pt x="3382" y="1817"/>
                    <a:pt x="3382" y="1691"/>
                  </a:cubicBezTo>
                  <a:cubicBezTo>
                    <a:pt x="3382" y="758"/>
                    <a:pt x="2623" y="1"/>
                    <a:pt x="1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9"/>
            <p:cNvSpPr/>
            <p:nvPr/>
          </p:nvSpPr>
          <p:spPr>
            <a:xfrm>
              <a:off x="5248950" y="2297125"/>
              <a:ext cx="123125" cy="58625"/>
            </a:xfrm>
            <a:custGeom>
              <a:avLst/>
              <a:gdLst/>
              <a:ahLst/>
              <a:cxnLst/>
              <a:rect l="l" t="t" r="r" b="b"/>
              <a:pathLst>
                <a:path w="4925" h="2345" extrusionOk="0">
                  <a:moveTo>
                    <a:pt x="3753" y="632"/>
                  </a:moveTo>
                  <a:cubicBezTo>
                    <a:pt x="4049" y="632"/>
                    <a:pt x="4293" y="874"/>
                    <a:pt x="4293" y="1172"/>
                  </a:cubicBezTo>
                  <a:cubicBezTo>
                    <a:pt x="4293" y="1470"/>
                    <a:pt x="4051" y="1712"/>
                    <a:pt x="3753" y="1712"/>
                  </a:cubicBezTo>
                  <a:lnTo>
                    <a:pt x="1172" y="1712"/>
                  </a:lnTo>
                  <a:cubicBezTo>
                    <a:pt x="875" y="1712"/>
                    <a:pt x="632" y="1471"/>
                    <a:pt x="632" y="1172"/>
                  </a:cubicBezTo>
                  <a:cubicBezTo>
                    <a:pt x="632" y="876"/>
                    <a:pt x="875" y="632"/>
                    <a:pt x="1172" y="632"/>
                  </a:cubicBezTo>
                  <a:close/>
                  <a:moveTo>
                    <a:pt x="1172" y="0"/>
                  </a:moveTo>
                  <a:cubicBezTo>
                    <a:pt x="525" y="0"/>
                    <a:pt x="0" y="526"/>
                    <a:pt x="0" y="1172"/>
                  </a:cubicBezTo>
                  <a:cubicBezTo>
                    <a:pt x="0" y="1818"/>
                    <a:pt x="525" y="2345"/>
                    <a:pt x="1172" y="2345"/>
                  </a:cubicBezTo>
                  <a:lnTo>
                    <a:pt x="3753" y="2345"/>
                  </a:lnTo>
                  <a:cubicBezTo>
                    <a:pt x="4399" y="2345"/>
                    <a:pt x="4925" y="1818"/>
                    <a:pt x="4925" y="1172"/>
                  </a:cubicBezTo>
                  <a:cubicBezTo>
                    <a:pt x="4925" y="526"/>
                    <a:pt x="4399" y="0"/>
                    <a:pt x="3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9"/>
            <p:cNvSpPr/>
            <p:nvPr/>
          </p:nvSpPr>
          <p:spPr>
            <a:xfrm>
              <a:off x="5248950" y="2377525"/>
              <a:ext cx="123125" cy="58725"/>
            </a:xfrm>
            <a:custGeom>
              <a:avLst/>
              <a:gdLst/>
              <a:ahLst/>
              <a:cxnLst/>
              <a:rect l="l" t="t" r="r" b="b"/>
              <a:pathLst>
                <a:path w="4925" h="2349" extrusionOk="0">
                  <a:moveTo>
                    <a:pt x="3753" y="636"/>
                  </a:moveTo>
                  <a:cubicBezTo>
                    <a:pt x="4049" y="636"/>
                    <a:pt x="4293" y="876"/>
                    <a:pt x="4293" y="1177"/>
                  </a:cubicBezTo>
                  <a:cubicBezTo>
                    <a:pt x="4293" y="1473"/>
                    <a:pt x="4051" y="1717"/>
                    <a:pt x="3753" y="1717"/>
                  </a:cubicBezTo>
                  <a:lnTo>
                    <a:pt x="1172" y="1717"/>
                  </a:lnTo>
                  <a:cubicBezTo>
                    <a:pt x="875" y="1717"/>
                    <a:pt x="632" y="1476"/>
                    <a:pt x="632" y="1175"/>
                  </a:cubicBezTo>
                  <a:cubicBezTo>
                    <a:pt x="632" y="876"/>
                    <a:pt x="875" y="636"/>
                    <a:pt x="1172" y="636"/>
                  </a:cubicBezTo>
                  <a:close/>
                  <a:moveTo>
                    <a:pt x="1172" y="1"/>
                  </a:moveTo>
                  <a:cubicBezTo>
                    <a:pt x="525" y="1"/>
                    <a:pt x="0" y="526"/>
                    <a:pt x="0" y="1177"/>
                  </a:cubicBezTo>
                  <a:cubicBezTo>
                    <a:pt x="0" y="1823"/>
                    <a:pt x="525" y="2348"/>
                    <a:pt x="1172" y="2348"/>
                  </a:cubicBezTo>
                  <a:lnTo>
                    <a:pt x="3753" y="2348"/>
                  </a:lnTo>
                  <a:cubicBezTo>
                    <a:pt x="4399" y="2348"/>
                    <a:pt x="4925" y="1823"/>
                    <a:pt x="4925" y="1174"/>
                  </a:cubicBezTo>
                  <a:cubicBezTo>
                    <a:pt x="4925" y="528"/>
                    <a:pt x="4399" y="1"/>
                    <a:pt x="37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89"/>
          <p:cNvGrpSpPr/>
          <p:nvPr/>
        </p:nvGrpSpPr>
        <p:grpSpPr>
          <a:xfrm>
            <a:off x="3136753" y="3197452"/>
            <a:ext cx="421409" cy="412925"/>
            <a:chOff x="5523375" y="2251325"/>
            <a:chExt cx="522775" cy="512250"/>
          </a:xfrm>
        </p:grpSpPr>
        <p:sp>
          <p:nvSpPr>
            <p:cNvPr id="3437" name="Google Shape;3437;p89"/>
            <p:cNvSpPr/>
            <p:nvPr/>
          </p:nvSpPr>
          <p:spPr>
            <a:xfrm>
              <a:off x="5565750" y="2487925"/>
              <a:ext cx="86500" cy="86475"/>
            </a:xfrm>
            <a:custGeom>
              <a:avLst/>
              <a:gdLst/>
              <a:ahLst/>
              <a:cxnLst/>
              <a:rect l="l" t="t" r="r" b="b"/>
              <a:pathLst>
                <a:path w="3460" h="3459" extrusionOk="0">
                  <a:moveTo>
                    <a:pt x="1730" y="0"/>
                  </a:moveTo>
                  <a:cubicBezTo>
                    <a:pt x="776" y="0"/>
                    <a:pt x="1" y="776"/>
                    <a:pt x="1" y="1731"/>
                  </a:cubicBezTo>
                  <a:cubicBezTo>
                    <a:pt x="1" y="2683"/>
                    <a:pt x="776" y="3459"/>
                    <a:pt x="1730" y="3459"/>
                  </a:cubicBezTo>
                  <a:cubicBezTo>
                    <a:pt x="2682" y="3459"/>
                    <a:pt x="3459" y="2683"/>
                    <a:pt x="3459" y="1731"/>
                  </a:cubicBezTo>
                  <a:cubicBezTo>
                    <a:pt x="3459" y="1250"/>
                    <a:pt x="3256" y="786"/>
                    <a:pt x="2901" y="458"/>
                  </a:cubicBezTo>
                  <a:cubicBezTo>
                    <a:pt x="2841" y="403"/>
                    <a:pt x="2764" y="375"/>
                    <a:pt x="2687" y="375"/>
                  </a:cubicBezTo>
                  <a:cubicBezTo>
                    <a:pt x="2601" y="375"/>
                    <a:pt x="2516" y="409"/>
                    <a:pt x="2453" y="476"/>
                  </a:cubicBezTo>
                  <a:cubicBezTo>
                    <a:pt x="2335" y="606"/>
                    <a:pt x="2343" y="807"/>
                    <a:pt x="2471" y="925"/>
                  </a:cubicBezTo>
                  <a:cubicBezTo>
                    <a:pt x="2697" y="1131"/>
                    <a:pt x="2826" y="1425"/>
                    <a:pt x="2826" y="1731"/>
                  </a:cubicBezTo>
                  <a:cubicBezTo>
                    <a:pt x="2826" y="2333"/>
                    <a:pt x="2332" y="2824"/>
                    <a:pt x="1730" y="2824"/>
                  </a:cubicBezTo>
                  <a:cubicBezTo>
                    <a:pt x="1126" y="2824"/>
                    <a:pt x="635" y="2333"/>
                    <a:pt x="635" y="1731"/>
                  </a:cubicBezTo>
                  <a:cubicBezTo>
                    <a:pt x="635" y="1127"/>
                    <a:pt x="1126" y="635"/>
                    <a:pt x="1730" y="635"/>
                  </a:cubicBezTo>
                  <a:cubicBezTo>
                    <a:pt x="1903" y="635"/>
                    <a:pt x="2046" y="493"/>
                    <a:pt x="2046" y="318"/>
                  </a:cubicBezTo>
                  <a:cubicBezTo>
                    <a:pt x="2046" y="141"/>
                    <a:pt x="1905" y="0"/>
                    <a:pt x="1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9"/>
            <p:cNvSpPr/>
            <p:nvPr/>
          </p:nvSpPr>
          <p:spPr>
            <a:xfrm>
              <a:off x="5639125" y="2561325"/>
              <a:ext cx="86475" cy="86500"/>
            </a:xfrm>
            <a:custGeom>
              <a:avLst/>
              <a:gdLst/>
              <a:ahLst/>
              <a:cxnLst/>
              <a:rect l="l" t="t" r="r" b="b"/>
              <a:pathLst>
                <a:path w="3459" h="3460" extrusionOk="0">
                  <a:moveTo>
                    <a:pt x="1728" y="636"/>
                  </a:moveTo>
                  <a:cubicBezTo>
                    <a:pt x="2333" y="636"/>
                    <a:pt x="2824" y="1128"/>
                    <a:pt x="2824" y="1732"/>
                  </a:cubicBezTo>
                  <a:cubicBezTo>
                    <a:pt x="2824" y="2334"/>
                    <a:pt x="2332" y="2825"/>
                    <a:pt x="1728" y="2825"/>
                  </a:cubicBezTo>
                  <a:cubicBezTo>
                    <a:pt x="1126" y="2825"/>
                    <a:pt x="635" y="2334"/>
                    <a:pt x="635" y="1732"/>
                  </a:cubicBezTo>
                  <a:cubicBezTo>
                    <a:pt x="635" y="1126"/>
                    <a:pt x="1126" y="636"/>
                    <a:pt x="1728" y="636"/>
                  </a:cubicBezTo>
                  <a:close/>
                  <a:moveTo>
                    <a:pt x="1728" y="1"/>
                  </a:moveTo>
                  <a:cubicBezTo>
                    <a:pt x="776" y="1"/>
                    <a:pt x="1" y="776"/>
                    <a:pt x="1" y="1732"/>
                  </a:cubicBezTo>
                  <a:cubicBezTo>
                    <a:pt x="2" y="2684"/>
                    <a:pt x="778" y="3459"/>
                    <a:pt x="1728" y="3459"/>
                  </a:cubicBezTo>
                  <a:cubicBezTo>
                    <a:pt x="2682" y="3459"/>
                    <a:pt x="3459" y="2684"/>
                    <a:pt x="3459" y="1732"/>
                  </a:cubicBezTo>
                  <a:cubicBezTo>
                    <a:pt x="3459" y="778"/>
                    <a:pt x="2684" y="1"/>
                    <a:pt x="1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9"/>
            <p:cNvSpPr/>
            <p:nvPr/>
          </p:nvSpPr>
          <p:spPr>
            <a:xfrm>
              <a:off x="5712550" y="2634700"/>
              <a:ext cx="86475" cy="86500"/>
            </a:xfrm>
            <a:custGeom>
              <a:avLst/>
              <a:gdLst/>
              <a:ahLst/>
              <a:cxnLst/>
              <a:rect l="l" t="t" r="r" b="b"/>
              <a:pathLst>
                <a:path w="3459" h="3460" extrusionOk="0">
                  <a:moveTo>
                    <a:pt x="1728" y="1"/>
                  </a:moveTo>
                  <a:cubicBezTo>
                    <a:pt x="776" y="1"/>
                    <a:pt x="0" y="776"/>
                    <a:pt x="0" y="1730"/>
                  </a:cubicBezTo>
                  <a:cubicBezTo>
                    <a:pt x="0" y="2684"/>
                    <a:pt x="776" y="3459"/>
                    <a:pt x="1728" y="3459"/>
                  </a:cubicBezTo>
                  <a:cubicBezTo>
                    <a:pt x="1949" y="3459"/>
                    <a:pt x="2166" y="3418"/>
                    <a:pt x="2371" y="3337"/>
                  </a:cubicBezTo>
                  <a:cubicBezTo>
                    <a:pt x="2533" y="3271"/>
                    <a:pt x="2611" y="3086"/>
                    <a:pt x="2549" y="2924"/>
                  </a:cubicBezTo>
                  <a:cubicBezTo>
                    <a:pt x="2499" y="2800"/>
                    <a:pt x="2380" y="2725"/>
                    <a:pt x="2254" y="2725"/>
                  </a:cubicBezTo>
                  <a:cubicBezTo>
                    <a:pt x="2215" y="2725"/>
                    <a:pt x="2175" y="2732"/>
                    <a:pt x="2137" y="2748"/>
                  </a:cubicBezTo>
                  <a:cubicBezTo>
                    <a:pt x="2006" y="2798"/>
                    <a:pt x="1870" y="2825"/>
                    <a:pt x="1728" y="2825"/>
                  </a:cubicBezTo>
                  <a:cubicBezTo>
                    <a:pt x="1126" y="2825"/>
                    <a:pt x="635" y="2334"/>
                    <a:pt x="635" y="1730"/>
                  </a:cubicBezTo>
                  <a:cubicBezTo>
                    <a:pt x="635" y="1125"/>
                    <a:pt x="1126" y="634"/>
                    <a:pt x="1728" y="634"/>
                  </a:cubicBezTo>
                  <a:cubicBezTo>
                    <a:pt x="2333" y="634"/>
                    <a:pt x="2824" y="1128"/>
                    <a:pt x="2824" y="1730"/>
                  </a:cubicBezTo>
                  <a:cubicBezTo>
                    <a:pt x="2824" y="1899"/>
                    <a:pt x="2788" y="2057"/>
                    <a:pt x="2716" y="2208"/>
                  </a:cubicBezTo>
                  <a:cubicBezTo>
                    <a:pt x="2641" y="2365"/>
                    <a:pt x="2706" y="2555"/>
                    <a:pt x="2863" y="2630"/>
                  </a:cubicBezTo>
                  <a:cubicBezTo>
                    <a:pt x="2909" y="2652"/>
                    <a:pt x="2956" y="2662"/>
                    <a:pt x="3003" y="2662"/>
                  </a:cubicBezTo>
                  <a:cubicBezTo>
                    <a:pt x="3121" y="2662"/>
                    <a:pt x="3233" y="2596"/>
                    <a:pt x="3287" y="2483"/>
                  </a:cubicBezTo>
                  <a:cubicBezTo>
                    <a:pt x="3401" y="2249"/>
                    <a:pt x="3459" y="1995"/>
                    <a:pt x="3459" y="1730"/>
                  </a:cubicBezTo>
                  <a:cubicBezTo>
                    <a:pt x="3459" y="778"/>
                    <a:pt x="2683" y="1"/>
                    <a:pt x="1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9"/>
            <p:cNvSpPr/>
            <p:nvPr/>
          </p:nvSpPr>
          <p:spPr>
            <a:xfrm>
              <a:off x="5523375" y="2251325"/>
              <a:ext cx="522775" cy="512250"/>
            </a:xfrm>
            <a:custGeom>
              <a:avLst/>
              <a:gdLst/>
              <a:ahLst/>
              <a:cxnLst/>
              <a:rect l="l" t="t" r="r" b="b"/>
              <a:pathLst>
                <a:path w="20911" h="20490" extrusionOk="0">
                  <a:moveTo>
                    <a:pt x="10841" y="0"/>
                  </a:moveTo>
                  <a:cubicBezTo>
                    <a:pt x="9381" y="0"/>
                    <a:pt x="8194" y="1188"/>
                    <a:pt x="8194" y="2649"/>
                  </a:cubicBezTo>
                  <a:lnTo>
                    <a:pt x="8194" y="3424"/>
                  </a:lnTo>
                  <a:cubicBezTo>
                    <a:pt x="8194" y="3598"/>
                    <a:pt x="8334" y="3740"/>
                    <a:pt x="8509" y="3740"/>
                  </a:cubicBezTo>
                  <a:cubicBezTo>
                    <a:pt x="8685" y="3740"/>
                    <a:pt x="8827" y="3599"/>
                    <a:pt x="8827" y="3424"/>
                  </a:cubicBezTo>
                  <a:lnTo>
                    <a:pt x="8827" y="2649"/>
                  </a:lnTo>
                  <a:cubicBezTo>
                    <a:pt x="8827" y="1538"/>
                    <a:pt x="9732" y="632"/>
                    <a:pt x="10841" y="632"/>
                  </a:cubicBezTo>
                  <a:lnTo>
                    <a:pt x="18263" y="632"/>
                  </a:lnTo>
                  <a:cubicBezTo>
                    <a:pt x="19372" y="632"/>
                    <a:pt x="20277" y="1536"/>
                    <a:pt x="20277" y="2649"/>
                  </a:cubicBezTo>
                  <a:lnTo>
                    <a:pt x="20277" y="10070"/>
                  </a:lnTo>
                  <a:cubicBezTo>
                    <a:pt x="20277" y="11180"/>
                    <a:pt x="19372" y="12083"/>
                    <a:pt x="18263" y="12083"/>
                  </a:cubicBezTo>
                  <a:lnTo>
                    <a:pt x="10841" y="12083"/>
                  </a:lnTo>
                  <a:cubicBezTo>
                    <a:pt x="9732" y="12083"/>
                    <a:pt x="8827" y="11180"/>
                    <a:pt x="8827" y="10070"/>
                  </a:cubicBezTo>
                  <a:lnTo>
                    <a:pt x="8827" y="4735"/>
                  </a:lnTo>
                  <a:cubicBezTo>
                    <a:pt x="8827" y="4561"/>
                    <a:pt x="8686" y="4417"/>
                    <a:pt x="8509" y="4417"/>
                  </a:cubicBezTo>
                  <a:cubicBezTo>
                    <a:pt x="8336" y="4417"/>
                    <a:pt x="8194" y="4558"/>
                    <a:pt x="8194" y="4735"/>
                  </a:cubicBezTo>
                  <a:lnTo>
                    <a:pt x="8194" y="7771"/>
                  </a:lnTo>
                  <a:lnTo>
                    <a:pt x="2649" y="7771"/>
                  </a:lnTo>
                  <a:cubicBezTo>
                    <a:pt x="1188" y="7771"/>
                    <a:pt x="1" y="8959"/>
                    <a:pt x="1" y="10420"/>
                  </a:cubicBezTo>
                  <a:lnTo>
                    <a:pt x="1" y="17841"/>
                  </a:lnTo>
                  <a:cubicBezTo>
                    <a:pt x="1" y="19301"/>
                    <a:pt x="1188" y="20489"/>
                    <a:pt x="2649" y="20489"/>
                  </a:cubicBezTo>
                  <a:lnTo>
                    <a:pt x="10070" y="20489"/>
                  </a:lnTo>
                  <a:cubicBezTo>
                    <a:pt x="11531" y="20489"/>
                    <a:pt x="12719" y="19301"/>
                    <a:pt x="12719" y="17841"/>
                  </a:cubicBezTo>
                  <a:lnTo>
                    <a:pt x="12719" y="15375"/>
                  </a:lnTo>
                  <a:cubicBezTo>
                    <a:pt x="12719" y="15200"/>
                    <a:pt x="12578" y="15058"/>
                    <a:pt x="12401" y="15058"/>
                  </a:cubicBezTo>
                  <a:cubicBezTo>
                    <a:pt x="12226" y="15058"/>
                    <a:pt x="12084" y="15198"/>
                    <a:pt x="12084" y="15375"/>
                  </a:cubicBezTo>
                  <a:lnTo>
                    <a:pt x="12084" y="17841"/>
                  </a:lnTo>
                  <a:cubicBezTo>
                    <a:pt x="12084" y="18951"/>
                    <a:pt x="11181" y="19854"/>
                    <a:pt x="10069" y="19854"/>
                  </a:cubicBezTo>
                  <a:lnTo>
                    <a:pt x="2648" y="19854"/>
                  </a:lnTo>
                  <a:cubicBezTo>
                    <a:pt x="1537" y="19854"/>
                    <a:pt x="632" y="18951"/>
                    <a:pt x="632" y="17841"/>
                  </a:cubicBezTo>
                  <a:lnTo>
                    <a:pt x="632" y="10420"/>
                  </a:lnTo>
                  <a:cubicBezTo>
                    <a:pt x="632" y="9309"/>
                    <a:pt x="1537" y="8406"/>
                    <a:pt x="2648" y="8406"/>
                  </a:cubicBezTo>
                  <a:lnTo>
                    <a:pt x="8190" y="8406"/>
                  </a:lnTo>
                  <a:lnTo>
                    <a:pt x="8190" y="10071"/>
                  </a:lnTo>
                  <a:cubicBezTo>
                    <a:pt x="8190" y="11532"/>
                    <a:pt x="9380" y="12720"/>
                    <a:pt x="10839" y="12720"/>
                  </a:cubicBezTo>
                  <a:lnTo>
                    <a:pt x="12084" y="12720"/>
                  </a:lnTo>
                  <a:lnTo>
                    <a:pt x="12084" y="14132"/>
                  </a:lnTo>
                  <a:cubicBezTo>
                    <a:pt x="12084" y="14305"/>
                    <a:pt x="12226" y="14447"/>
                    <a:pt x="12401" y="14447"/>
                  </a:cubicBezTo>
                  <a:cubicBezTo>
                    <a:pt x="12578" y="14447"/>
                    <a:pt x="12719" y="14307"/>
                    <a:pt x="12719" y="14132"/>
                  </a:cubicBezTo>
                  <a:lnTo>
                    <a:pt x="12719" y="12720"/>
                  </a:lnTo>
                  <a:lnTo>
                    <a:pt x="18263" y="12720"/>
                  </a:lnTo>
                  <a:cubicBezTo>
                    <a:pt x="19723" y="12720"/>
                    <a:pt x="20910" y="11532"/>
                    <a:pt x="20910" y="10071"/>
                  </a:cubicBezTo>
                  <a:lnTo>
                    <a:pt x="20910" y="2650"/>
                  </a:lnTo>
                  <a:cubicBezTo>
                    <a:pt x="20910" y="1188"/>
                    <a:pt x="19723" y="0"/>
                    <a:pt x="18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9"/>
            <p:cNvSpPr/>
            <p:nvPr/>
          </p:nvSpPr>
          <p:spPr>
            <a:xfrm>
              <a:off x="5770525" y="2293700"/>
              <a:ext cx="86450" cy="86475"/>
            </a:xfrm>
            <a:custGeom>
              <a:avLst/>
              <a:gdLst/>
              <a:ahLst/>
              <a:cxnLst/>
              <a:rect l="l" t="t" r="r" b="b"/>
              <a:pathLst>
                <a:path w="3458" h="3459" extrusionOk="0">
                  <a:moveTo>
                    <a:pt x="1729" y="635"/>
                  </a:moveTo>
                  <a:cubicBezTo>
                    <a:pt x="2334" y="635"/>
                    <a:pt x="2825" y="1127"/>
                    <a:pt x="2825" y="1731"/>
                  </a:cubicBezTo>
                  <a:cubicBezTo>
                    <a:pt x="2826" y="2335"/>
                    <a:pt x="2334" y="2825"/>
                    <a:pt x="1729" y="2825"/>
                  </a:cubicBezTo>
                  <a:cubicBezTo>
                    <a:pt x="1125" y="2825"/>
                    <a:pt x="634" y="2335"/>
                    <a:pt x="634" y="1731"/>
                  </a:cubicBezTo>
                  <a:cubicBezTo>
                    <a:pt x="634" y="1126"/>
                    <a:pt x="1125" y="635"/>
                    <a:pt x="1729" y="635"/>
                  </a:cubicBezTo>
                  <a:close/>
                  <a:moveTo>
                    <a:pt x="1729" y="0"/>
                  </a:moveTo>
                  <a:cubicBezTo>
                    <a:pt x="775" y="0"/>
                    <a:pt x="1" y="775"/>
                    <a:pt x="1" y="1731"/>
                  </a:cubicBezTo>
                  <a:cubicBezTo>
                    <a:pt x="1" y="2683"/>
                    <a:pt x="775" y="3458"/>
                    <a:pt x="1729" y="3458"/>
                  </a:cubicBezTo>
                  <a:cubicBezTo>
                    <a:pt x="2681" y="3458"/>
                    <a:pt x="3458" y="2683"/>
                    <a:pt x="3458" y="1731"/>
                  </a:cubicBezTo>
                  <a:cubicBezTo>
                    <a:pt x="3458" y="775"/>
                    <a:pt x="2684" y="0"/>
                    <a:pt x="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9"/>
            <p:cNvSpPr/>
            <p:nvPr/>
          </p:nvSpPr>
          <p:spPr>
            <a:xfrm>
              <a:off x="5843950" y="2367050"/>
              <a:ext cx="86450" cy="86500"/>
            </a:xfrm>
            <a:custGeom>
              <a:avLst/>
              <a:gdLst/>
              <a:ahLst/>
              <a:cxnLst/>
              <a:rect l="l" t="t" r="r" b="b"/>
              <a:pathLst>
                <a:path w="3458" h="3460" extrusionOk="0">
                  <a:moveTo>
                    <a:pt x="1728" y="636"/>
                  </a:moveTo>
                  <a:cubicBezTo>
                    <a:pt x="2333" y="636"/>
                    <a:pt x="2824" y="1128"/>
                    <a:pt x="2824" y="1732"/>
                  </a:cubicBezTo>
                  <a:cubicBezTo>
                    <a:pt x="2824" y="2334"/>
                    <a:pt x="2332" y="2825"/>
                    <a:pt x="1728" y="2825"/>
                  </a:cubicBezTo>
                  <a:cubicBezTo>
                    <a:pt x="1124" y="2825"/>
                    <a:pt x="634" y="2334"/>
                    <a:pt x="634" y="1732"/>
                  </a:cubicBezTo>
                  <a:cubicBezTo>
                    <a:pt x="634" y="1127"/>
                    <a:pt x="1124" y="636"/>
                    <a:pt x="1728" y="636"/>
                  </a:cubicBezTo>
                  <a:close/>
                  <a:moveTo>
                    <a:pt x="1728" y="1"/>
                  </a:moveTo>
                  <a:cubicBezTo>
                    <a:pt x="774" y="3"/>
                    <a:pt x="1" y="778"/>
                    <a:pt x="1" y="1732"/>
                  </a:cubicBezTo>
                  <a:cubicBezTo>
                    <a:pt x="1" y="2684"/>
                    <a:pt x="774" y="3459"/>
                    <a:pt x="1728" y="3459"/>
                  </a:cubicBezTo>
                  <a:cubicBezTo>
                    <a:pt x="2680" y="3459"/>
                    <a:pt x="3457" y="2684"/>
                    <a:pt x="3457" y="1732"/>
                  </a:cubicBezTo>
                  <a:cubicBezTo>
                    <a:pt x="3457" y="778"/>
                    <a:pt x="2684" y="1"/>
                    <a:pt x="1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9"/>
            <p:cNvSpPr/>
            <p:nvPr/>
          </p:nvSpPr>
          <p:spPr>
            <a:xfrm>
              <a:off x="5917375" y="2440475"/>
              <a:ext cx="86425" cy="86475"/>
            </a:xfrm>
            <a:custGeom>
              <a:avLst/>
              <a:gdLst/>
              <a:ahLst/>
              <a:cxnLst/>
              <a:rect l="l" t="t" r="r" b="b"/>
              <a:pathLst>
                <a:path w="3457" h="3459" extrusionOk="0">
                  <a:moveTo>
                    <a:pt x="1728" y="635"/>
                  </a:moveTo>
                  <a:cubicBezTo>
                    <a:pt x="2333" y="635"/>
                    <a:pt x="2824" y="1128"/>
                    <a:pt x="2824" y="1731"/>
                  </a:cubicBezTo>
                  <a:cubicBezTo>
                    <a:pt x="2824" y="2333"/>
                    <a:pt x="2331" y="2824"/>
                    <a:pt x="1728" y="2824"/>
                  </a:cubicBezTo>
                  <a:cubicBezTo>
                    <a:pt x="1124" y="2824"/>
                    <a:pt x="633" y="2333"/>
                    <a:pt x="633" y="1731"/>
                  </a:cubicBezTo>
                  <a:cubicBezTo>
                    <a:pt x="633" y="1126"/>
                    <a:pt x="1124" y="635"/>
                    <a:pt x="1728" y="635"/>
                  </a:cubicBezTo>
                  <a:close/>
                  <a:moveTo>
                    <a:pt x="1728" y="1"/>
                  </a:moveTo>
                  <a:cubicBezTo>
                    <a:pt x="774" y="1"/>
                    <a:pt x="0" y="776"/>
                    <a:pt x="0" y="1731"/>
                  </a:cubicBezTo>
                  <a:cubicBezTo>
                    <a:pt x="0" y="2684"/>
                    <a:pt x="774" y="3459"/>
                    <a:pt x="1728" y="3459"/>
                  </a:cubicBezTo>
                  <a:cubicBezTo>
                    <a:pt x="2680" y="3459"/>
                    <a:pt x="3457" y="2684"/>
                    <a:pt x="3457" y="1731"/>
                  </a:cubicBezTo>
                  <a:cubicBezTo>
                    <a:pt x="3455" y="776"/>
                    <a:pt x="2680" y="1"/>
                    <a:pt x="1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9"/>
            <p:cNvSpPr/>
            <p:nvPr/>
          </p:nvSpPr>
          <p:spPr>
            <a:xfrm>
              <a:off x="5917375" y="2293700"/>
              <a:ext cx="86400" cy="86475"/>
            </a:xfrm>
            <a:custGeom>
              <a:avLst/>
              <a:gdLst/>
              <a:ahLst/>
              <a:cxnLst/>
              <a:rect l="l" t="t" r="r" b="b"/>
              <a:pathLst>
                <a:path w="3456" h="3459" extrusionOk="0">
                  <a:moveTo>
                    <a:pt x="1728" y="0"/>
                  </a:moveTo>
                  <a:cubicBezTo>
                    <a:pt x="774" y="0"/>
                    <a:pt x="0" y="775"/>
                    <a:pt x="0" y="1729"/>
                  </a:cubicBezTo>
                  <a:cubicBezTo>
                    <a:pt x="0" y="2681"/>
                    <a:pt x="774" y="3458"/>
                    <a:pt x="1728" y="3458"/>
                  </a:cubicBezTo>
                  <a:cubicBezTo>
                    <a:pt x="1960" y="3458"/>
                    <a:pt x="2186" y="3414"/>
                    <a:pt x="2399" y="3324"/>
                  </a:cubicBezTo>
                  <a:cubicBezTo>
                    <a:pt x="2560" y="3256"/>
                    <a:pt x="2636" y="3071"/>
                    <a:pt x="2565" y="2909"/>
                  </a:cubicBezTo>
                  <a:cubicBezTo>
                    <a:pt x="2515" y="2787"/>
                    <a:pt x="2398" y="2715"/>
                    <a:pt x="2275" y="2715"/>
                  </a:cubicBezTo>
                  <a:cubicBezTo>
                    <a:pt x="2234" y="2715"/>
                    <a:pt x="2192" y="2723"/>
                    <a:pt x="2151" y="2740"/>
                  </a:cubicBezTo>
                  <a:cubicBezTo>
                    <a:pt x="2016" y="2798"/>
                    <a:pt x="1873" y="2827"/>
                    <a:pt x="1726" y="2827"/>
                  </a:cubicBezTo>
                  <a:cubicBezTo>
                    <a:pt x="1122" y="2827"/>
                    <a:pt x="632" y="2335"/>
                    <a:pt x="632" y="1731"/>
                  </a:cubicBezTo>
                  <a:cubicBezTo>
                    <a:pt x="632" y="1127"/>
                    <a:pt x="1122" y="636"/>
                    <a:pt x="1726" y="636"/>
                  </a:cubicBezTo>
                  <a:cubicBezTo>
                    <a:pt x="2331" y="636"/>
                    <a:pt x="2822" y="1127"/>
                    <a:pt x="2822" y="1731"/>
                  </a:cubicBezTo>
                  <a:cubicBezTo>
                    <a:pt x="2822" y="1929"/>
                    <a:pt x="2768" y="2122"/>
                    <a:pt x="2668" y="2290"/>
                  </a:cubicBezTo>
                  <a:cubicBezTo>
                    <a:pt x="2578" y="2441"/>
                    <a:pt x="2628" y="2634"/>
                    <a:pt x="2776" y="2724"/>
                  </a:cubicBezTo>
                  <a:cubicBezTo>
                    <a:pt x="2828" y="2754"/>
                    <a:pt x="2885" y="2769"/>
                    <a:pt x="2940" y="2769"/>
                  </a:cubicBezTo>
                  <a:cubicBezTo>
                    <a:pt x="3048" y="2769"/>
                    <a:pt x="3152" y="2714"/>
                    <a:pt x="3210" y="2616"/>
                  </a:cubicBezTo>
                  <a:cubicBezTo>
                    <a:pt x="3370" y="2351"/>
                    <a:pt x="3454" y="2043"/>
                    <a:pt x="3454" y="1733"/>
                  </a:cubicBezTo>
                  <a:cubicBezTo>
                    <a:pt x="3455" y="775"/>
                    <a:pt x="2680" y="0"/>
                    <a:pt x="1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9"/>
            <p:cNvSpPr/>
            <p:nvPr/>
          </p:nvSpPr>
          <p:spPr>
            <a:xfrm>
              <a:off x="5770575" y="2440475"/>
              <a:ext cx="86400" cy="86450"/>
            </a:xfrm>
            <a:custGeom>
              <a:avLst/>
              <a:gdLst/>
              <a:ahLst/>
              <a:cxnLst/>
              <a:rect l="l" t="t" r="r" b="b"/>
              <a:pathLst>
                <a:path w="3456" h="3458" extrusionOk="0">
                  <a:moveTo>
                    <a:pt x="1783" y="0"/>
                  </a:moveTo>
                  <a:cubicBezTo>
                    <a:pt x="1617" y="0"/>
                    <a:pt x="1479" y="136"/>
                    <a:pt x="1471" y="303"/>
                  </a:cubicBezTo>
                  <a:cubicBezTo>
                    <a:pt x="1463" y="477"/>
                    <a:pt x="1599" y="624"/>
                    <a:pt x="1774" y="632"/>
                  </a:cubicBezTo>
                  <a:cubicBezTo>
                    <a:pt x="2361" y="657"/>
                    <a:pt x="2823" y="1138"/>
                    <a:pt x="2823" y="1727"/>
                  </a:cubicBezTo>
                  <a:cubicBezTo>
                    <a:pt x="2823" y="2332"/>
                    <a:pt x="2329" y="2823"/>
                    <a:pt x="1727" y="2823"/>
                  </a:cubicBezTo>
                  <a:cubicBezTo>
                    <a:pt x="1123" y="2823"/>
                    <a:pt x="632" y="2330"/>
                    <a:pt x="632" y="1727"/>
                  </a:cubicBezTo>
                  <a:cubicBezTo>
                    <a:pt x="632" y="1421"/>
                    <a:pt x="763" y="1123"/>
                    <a:pt x="990" y="917"/>
                  </a:cubicBezTo>
                  <a:cubicBezTo>
                    <a:pt x="1118" y="799"/>
                    <a:pt x="1129" y="599"/>
                    <a:pt x="1010" y="472"/>
                  </a:cubicBezTo>
                  <a:cubicBezTo>
                    <a:pt x="948" y="403"/>
                    <a:pt x="863" y="368"/>
                    <a:pt x="777" y="368"/>
                  </a:cubicBezTo>
                  <a:cubicBezTo>
                    <a:pt x="701" y="368"/>
                    <a:pt x="625" y="395"/>
                    <a:pt x="565" y="450"/>
                  </a:cubicBezTo>
                  <a:cubicBezTo>
                    <a:pt x="207" y="778"/>
                    <a:pt x="1" y="1242"/>
                    <a:pt x="1" y="1728"/>
                  </a:cubicBezTo>
                  <a:cubicBezTo>
                    <a:pt x="1" y="2682"/>
                    <a:pt x="776" y="3457"/>
                    <a:pt x="1727" y="3457"/>
                  </a:cubicBezTo>
                  <a:cubicBezTo>
                    <a:pt x="2679" y="3457"/>
                    <a:pt x="3456" y="2682"/>
                    <a:pt x="3456" y="1727"/>
                  </a:cubicBezTo>
                  <a:cubicBezTo>
                    <a:pt x="3456" y="799"/>
                    <a:pt x="2728" y="40"/>
                    <a:pt x="1800" y="1"/>
                  </a:cubicBezTo>
                  <a:cubicBezTo>
                    <a:pt x="1794" y="0"/>
                    <a:pt x="1789" y="0"/>
                    <a:pt x="1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90"/>
          <p:cNvSpPr txBox="1">
            <a:spLocks noGrp="1"/>
          </p:cNvSpPr>
          <p:nvPr>
            <p:ph type="subTitle" idx="1"/>
          </p:nvPr>
        </p:nvSpPr>
        <p:spPr>
          <a:xfrm>
            <a:off x="713225" y="3340388"/>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Evokes a feeling of balance and growth.</a:t>
            </a:r>
            <a:endParaRPr/>
          </a:p>
          <a:p>
            <a:pPr marL="0" lvl="0" indent="0" algn="ctr" rtl="0">
              <a:spcBef>
                <a:spcPts val="1600"/>
              </a:spcBef>
              <a:spcAft>
                <a:spcPts val="1600"/>
              </a:spcAft>
              <a:buNone/>
            </a:pPr>
            <a:r>
              <a:rPr lang="en"/>
              <a:t>Nature, fantasy or supernatural books.</a:t>
            </a:r>
            <a:endParaRPr/>
          </a:p>
        </p:txBody>
      </p:sp>
      <p:sp>
        <p:nvSpPr>
          <p:cNvPr id="3451" name="Google Shape;3451;p90"/>
          <p:cNvSpPr txBox="1">
            <a:spLocks noGrp="1"/>
          </p:cNvSpPr>
          <p:nvPr>
            <p:ph type="title"/>
          </p:nvPr>
        </p:nvSpPr>
        <p:spPr>
          <a:xfrm>
            <a:off x="713225" y="3096538"/>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3C47D"/>
                </a:solidFill>
              </a:rPr>
              <a:t>Green</a:t>
            </a:r>
            <a:endParaRPr>
              <a:solidFill>
                <a:srgbClr val="93C47D"/>
              </a:solidFill>
            </a:endParaRPr>
          </a:p>
        </p:txBody>
      </p:sp>
      <p:sp>
        <p:nvSpPr>
          <p:cNvPr id="3452" name="Google Shape;3452;p90"/>
          <p:cNvSpPr txBox="1">
            <a:spLocks noGrp="1"/>
          </p:cNvSpPr>
          <p:nvPr>
            <p:ph type="subTitle" idx="2"/>
          </p:nvPr>
        </p:nvSpPr>
        <p:spPr>
          <a:xfrm>
            <a:off x="3428975" y="3340388"/>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Mystery, sophistication, and death.</a:t>
            </a:r>
            <a:endParaRPr/>
          </a:p>
          <a:p>
            <a:pPr marL="0" lvl="0" indent="0" algn="ctr" rtl="0">
              <a:spcBef>
                <a:spcPts val="1600"/>
              </a:spcBef>
              <a:spcAft>
                <a:spcPts val="1600"/>
              </a:spcAft>
              <a:buNone/>
            </a:pPr>
            <a:r>
              <a:rPr lang="en"/>
              <a:t>Common color for books because it is neutral.</a:t>
            </a:r>
            <a:endParaRPr/>
          </a:p>
        </p:txBody>
      </p:sp>
      <p:sp>
        <p:nvSpPr>
          <p:cNvPr id="3453" name="Google Shape;3453;p90"/>
          <p:cNvSpPr txBox="1">
            <a:spLocks noGrp="1"/>
          </p:cNvSpPr>
          <p:nvPr>
            <p:ph type="title" idx="3"/>
          </p:nvPr>
        </p:nvSpPr>
        <p:spPr>
          <a:xfrm>
            <a:off x="3428975" y="3096538"/>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12121"/>
                </a:solidFill>
              </a:rPr>
              <a:t>Black</a:t>
            </a:r>
            <a:endParaRPr>
              <a:solidFill>
                <a:srgbClr val="212121"/>
              </a:solidFill>
            </a:endParaRPr>
          </a:p>
        </p:txBody>
      </p:sp>
      <p:sp>
        <p:nvSpPr>
          <p:cNvPr id="3454" name="Google Shape;3454;p90"/>
          <p:cNvSpPr txBox="1">
            <a:spLocks noGrp="1"/>
          </p:cNvSpPr>
          <p:nvPr>
            <p:ph type="subTitle" idx="4"/>
          </p:nvPr>
        </p:nvSpPr>
        <p:spPr>
          <a:xfrm>
            <a:off x="6144725" y="3340388"/>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Purity, innocence, and simplicity.</a:t>
            </a:r>
            <a:endParaRPr/>
          </a:p>
          <a:p>
            <a:pPr marL="0" lvl="0" indent="0" algn="ctr" rtl="0">
              <a:spcBef>
                <a:spcPts val="1600"/>
              </a:spcBef>
              <a:spcAft>
                <a:spcPts val="1600"/>
              </a:spcAft>
              <a:buNone/>
            </a:pPr>
            <a:r>
              <a:rPr lang="en"/>
              <a:t>Minimalist book covers, and will often rely on small graphic clues.</a:t>
            </a:r>
            <a:endParaRPr/>
          </a:p>
        </p:txBody>
      </p:sp>
      <p:sp>
        <p:nvSpPr>
          <p:cNvPr id="3455" name="Google Shape;3455;p90"/>
          <p:cNvSpPr txBox="1">
            <a:spLocks noGrp="1"/>
          </p:cNvSpPr>
          <p:nvPr>
            <p:ph type="title" idx="5"/>
          </p:nvPr>
        </p:nvSpPr>
        <p:spPr>
          <a:xfrm>
            <a:off x="6144725" y="3096538"/>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White</a:t>
            </a:r>
            <a:endParaRPr>
              <a:solidFill>
                <a:srgbClr val="FFFFFF"/>
              </a:solidFill>
            </a:endParaRPr>
          </a:p>
        </p:txBody>
      </p:sp>
      <p:sp>
        <p:nvSpPr>
          <p:cNvPr id="3456" name="Google Shape;3456;p90"/>
          <p:cNvSpPr txBox="1">
            <a:spLocks noGrp="1"/>
          </p:cNvSpPr>
          <p:nvPr>
            <p:ph type="subTitle" idx="6"/>
          </p:nvPr>
        </p:nvSpPr>
        <p:spPr>
          <a:xfrm>
            <a:off x="713225" y="1498263"/>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Excitement, passion fear, and oppression.</a:t>
            </a:r>
            <a:endParaRPr/>
          </a:p>
          <a:p>
            <a:pPr marL="0" lvl="0" indent="0" algn="ctr" rtl="0">
              <a:spcBef>
                <a:spcPts val="1600"/>
              </a:spcBef>
              <a:spcAft>
                <a:spcPts val="1600"/>
              </a:spcAft>
              <a:buNone/>
            </a:pPr>
            <a:r>
              <a:rPr lang="en"/>
              <a:t>Thriller and horror movies.</a:t>
            </a:r>
            <a:endParaRPr/>
          </a:p>
        </p:txBody>
      </p:sp>
      <p:sp>
        <p:nvSpPr>
          <p:cNvPr id="3457" name="Google Shape;3457;p90"/>
          <p:cNvSpPr txBox="1">
            <a:spLocks noGrp="1"/>
          </p:cNvSpPr>
          <p:nvPr>
            <p:ph type="title" idx="7"/>
          </p:nvPr>
        </p:nvSpPr>
        <p:spPr>
          <a:xfrm>
            <a:off x="713225" y="1254413"/>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3493E"/>
                </a:solidFill>
              </a:rPr>
              <a:t>Red</a:t>
            </a:r>
            <a:endParaRPr>
              <a:solidFill>
                <a:srgbClr val="C3493E"/>
              </a:solidFill>
            </a:endParaRPr>
          </a:p>
        </p:txBody>
      </p:sp>
      <p:sp>
        <p:nvSpPr>
          <p:cNvPr id="3458" name="Google Shape;3458;p90"/>
          <p:cNvSpPr txBox="1">
            <a:spLocks noGrp="1"/>
          </p:cNvSpPr>
          <p:nvPr>
            <p:ph type="subTitle" idx="8"/>
          </p:nvPr>
        </p:nvSpPr>
        <p:spPr>
          <a:xfrm>
            <a:off x="3428975" y="1498263"/>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Trust and mental engagement.</a:t>
            </a:r>
            <a:endParaRPr/>
          </a:p>
          <a:p>
            <a:pPr marL="0" lvl="0" indent="0" algn="ctr" rtl="0">
              <a:spcBef>
                <a:spcPts val="1600"/>
              </a:spcBef>
              <a:spcAft>
                <a:spcPts val="1600"/>
              </a:spcAft>
              <a:buNone/>
            </a:pPr>
            <a:r>
              <a:rPr lang="en"/>
              <a:t>Political non-fiction and thought provoking novels.</a:t>
            </a:r>
            <a:endParaRPr/>
          </a:p>
        </p:txBody>
      </p:sp>
      <p:sp>
        <p:nvSpPr>
          <p:cNvPr id="3459" name="Google Shape;3459;p90"/>
          <p:cNvSpPr txBox="1">
            <a:spLocks noGrp="1"/>
          </p:cNvSpPr>
          <p:nvPr>
            <p:ph type="title" idx="9"/>
          </p:nvPr>
        </p:nvSpPr>
        <p:spPr>
          <a:xfrm>
            <a:off x="3428975" y="1254413"/>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4598B"/>
                </a:solidFill>
              </a:rPr>
              <a:t>Blue</a:t>
            </a:r>
            <a:endParaRPr>
              <a:solidFill>
                <a:srgbClr val="24598B"/>
              </a:solidFill>
            </a:endParaRPr>
          </a:p>
        </p:txBody>
      </p:sp>
      <p:sp>
        <p:nvSpPr>
          <p:cNvPr id="3460" name="Google Shape;3460;p90"/>
          <p:cNvSpPr txBox="1">
            <a:spLocks noGrp="1"/>
          </p:cNvSpPr>
          <p:nvPr>
            <p:ph type="subTitle" idx="13"/>
          </p:nvPr>
        </p:nvSpPr>
        <p:spPr>
          <a:xfrm>
            <a:off x="6144725" y="1498263"/>
            <a:ext cx="2286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Optimism, cheerfulness, and joy.</a:t>
            </a:r>
            <a:endParaRPr/>
          </a:p>
          <a:p>
            <a:pPr marL="0" lvl="0" indent="0" algn="ctr" rtl="0">
              <a:spcBef>
                <a:spcPts val="1600"/>
              </a:spcBef>
              <a:spcAft>
                <a:spcPts val="1600"/>
              </a:spcAft>
              <a:buNone/>
            </a:pPr>
            <a:r>
              <a:rPr lang="en"/>
              <a:t>Will be used for horror/thrillers to catch readers off guard.</a:t>
            </a:r>
            <a:endParaRPr/>
          </a:p>
        </p:txBody>
      </p:sp>
      <p:sp>
        <p:nvSpPr>
          <p:cNvPr id="3461" name="Google Shape;3461;p90"/>
          <p:cNvSpPr txBox="1">
            <a:spLocks noGrp="1"/>
          </p:cNvSpPr>
          <p:nvPr>
            <p:ph type="title" idx="14"/>
          </p:nvPr>
        </p:nvSpPr>
        <p:spPr>
          <a:xfrm>
            <a:off x="6144725" y="1254413"/>
            <a:ext cx="22860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E599"/>
                </a:solidFill>
              </a:rPr>
              <a:t>Yellow</a:t>
            </a:r>
            <a:endParaRPr>
              <a:solidFill>
                <a:srgbClr val="FFE599"/>
              </a:solidFill>
            </a:endParaRPr>
          </a:p>
        </p:txBody>
      </p:sp>
      <p:sp>
        <p:nvSpPr>
          <p:cNvPr id="3462" name="Google Shape;3462;p90"/>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Importance of Color </a:t>
            </a:r>
            <a:r>
              <a:rPr lang="en" sz="1100"/>
              <a:t>[3]</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7" name="Google Shape;3467;p91"/>
          <p:cNvSpPr txBox="1">
            <a:spLocks noGrp="1"/>
          </p:cNvSpPr>
          <p:nvPr>
            <p:ph type="title" idx="2"/>
          </p:nvPr>
        </p:nvSpPr>
        <p:spPr>
          <a:xfrm>
            <a:off x="0" y="2254650"/>
            <a:ext cx="3956400" cy="4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3468" name="Google Shape;3468;p91"/>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3469" name="Google Shape;3469;p91"/>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Final Thoughts.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9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I improve my results?</a:t>
            </a:r>
            <a:endParaRPr/>
          </a:p>
        </p:txBody>
      </p:sp>
      <p:sp>
        <p:nvSpPr>
          <p:cNvPr id="3475" name="Google Shape;3475;p92"/>
          <p:cNvSpPr txBox="1"/>
          <p:nvPr/>
        </p:nvSpPr>
        <p:spPr>
          <a:xfrm>
            <a:off x="1681288" y="1631888"/>
            <a:ext cx="2095200" cy="582900"/>
          </a:xfrm>
          <a:prstGeom prst="rect">
            <a:avLst/>
          </a:prstGeom>
          <a:noFill/>
          <a:ln>
            <a:noFill/>
          </a:ln>
        </p:spPr>
        <p:txBody>
          <a:bodyPr spcFirstLastPara="1" wrap="square" lIns="91425" tIns="45700" rIns="91425" bIns="45700" anchor="t" anchorCtr="0">
            <a:noAutofit/>
          </a:bodyPr>
          <a:lstStyle/>
          <a:p>
            <a:pPr marL="12700" lvl="0" indent="0" algn="l" rtl="0">
              <a:spcBef>
                <a:spcPts val="0"/>
              </a:spcBef>
              <a:spcAft>
                <a:spcPts val="0"/>
              </a:spcAft>
              <a:buNone/>
            </a:pPr>
            <a:r>
              <a:rPr lang="en" sz="1600">
                <a:solidFill>
                  <a:schemeClr val="dk1"/>
                </a:solidFill>
                <a:latin typeface="Barlow"/>
                <a:ea typeface="Barlow"/>
                <a:cs typeface="Barlow"/>
                <a:sym typeface="Barlow"/>
              </a:rPr>
              <a:t>Collect the data from the same place.</a:t>
            </a:r>
            <a:endParaRPr sz="1600">
              <a:solidFill>
                <a:schemeClr val="dk1"/>
              </a:solidFill>
              <a:latin typeface="Barlow"/>
              <a:ea typeface="Barlow"/>
              <a:cs typeface="Barlow"/>
              <a:sym typeface="Barlow"/>
            </a:endParaRPr>
          </a:p>
        </p:txBody>
      </p:sp>
      <p:sp>
        <p:nvSpPr>
          <p:cNvPr id="3476" name="Google Shape;3476;p92"/>
          <p:cNvSpPr txBox="1"/>
          <p:nvPr/>
        </p:nvSpPr>
        <p:spPr>
          <a:xfrm>
            <a:off x="1681288" y="2449163"/>
            <a:ext cx="2095200" cy="58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Even distribution across the genres.</a:t>
            </a:r>
            <a:endParaRPr sz="1600">
              <a:solidFill>
                <a:schemeClr val="dk1"/>
              </a:solidFill>
              <a:latin typeface="Barlow"/>
              <a:ea typeface="Barlow"/>
              <a:cs typeface="Barlow"/>
              <a:sym typeface="Barlow"/>
            </a:endParaRPr>
          </a:p>
        </p:txBody>
      </p:sp>
      <p:sp>
        <p:nvSpPr>
          <p:cNvPr id="3477" name="Google Shape;3477;p92"/>
          <p:cNvSpPr txBox="1"/>
          <p:nvPr/>
        </p:nvSpPr>
        <p:spPr>
          <a:xfrm>
            <a:off x="1681288" y="3266438"/>
            <a:ext cx="2095200" cy="58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Improved genre mapping.</a:t>
            </a:r>
            <a:endParaRPr sz="1600">
              <a:solidFill>
                <a:schemeClr val="dk1"/>
              </a:solidFill>
              <a:latin typeface="Barlow"/>
              <a:ea typeface="Barlow"/>
              <a:cs typeface="Barlow"/>
              <a:sym typeface="Barlow"/>
            </a:endParaRPr>
          </a:p>
        </p:txBody>
      </p:sp>
      <p:sp>
        <p:nvSpPr>
          <p:cNvPr id="3478" name="Google Shape;3478;p92"/>
          <p:cNvSpPr txBox="1"/>
          <p:nvPr/>
        </p:nvSpPr>
        <p:spPr>
          <a:xfrm>
            <a:off x="5643288" y="1631888"/>
            <a:ext cx="2095200" cy="58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Have one genre per book.</a:t>
            </a:r>
            <a:endParaRPr sz="1600">
              <a:solidFill>
                <a:schemeClr val="dk1"/>
              </a:solidFill>
              <a:latin typeface="Barlow"/>
              <a:ea typeface="Barlow"/>
              <a:cs typeface="Barlow"/>
              <a:sym typeface="Barlow"/>
            </a:endParaRPr>
          </a:p>
        </p:txBody>
      </p:sp>
      <p:sp>
        <p:nvSpPr>
          <p:cNvPr id="3479" name="Google Shape;3479;p92"/>
          <p:cNvSpPr txBox="1"/>
          <p:nvPr/>
        </p:nvSpPr>
        <p:spPr>
          <a:xfrm>
            <a:off x="5643288" y="2449163"/>
            <a:ext cx="2095200" cy="58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Improve neural networks.</a:t>
            </a:r>
            <a:endParaRPr sz="1600">
              <a:solidFill>
                <a:schemeClr val="dk1"/>
              </a:solidFill>
              <a:latin typeface="Barlow"/>
              <a:ea typeface="Barlow"/>
              <a:cs typeface="Barlow"/>
              <a:sym typeface="Barlow"/>
            </a:endParaRPr>
          </a:p>
        </p:txBody>
      </p:sp>
      <p:sp>
        <p:nvSpPr>
          <p:cNvPr id="3480" name="Google Shape;3480;p92"/>
          <p:cNvSpPr txBox="1"/>
          <p:nvPr/>
        </p:nvSpPr>
        <p:spPr>
          <a:xfrm>
            <a:off x="5643288" y="3266438"/>
            <a:ext cx="2095200" cy="58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Try other neural networks.</a:t>
            </a:r>
            <a:endParaRPr sz="1600">
              <a:solidFill>
                <a:schemeClr val="dk1"/>
              </a:solidFill>
              <a:latin typeface="Barlow"/>
              <a:ea typeface="Barlow"/>
              <a:cs typeface="Barlow"/>
              <a:sym typeface="Barlow"/>
            </a:endParaRPr>
          </a:p>
        </p:txBody>
      </p:sp>
      <p:sp>
        <p:nvSpPr>
          <p:cNvPr id="3481" name="Google Shape;3481;p92"/>
          <p:cNvSpPr/>
          <p:nvPr/>
        </p:nvSpPr>
        <p:spPr>
          <a:xfrm rot="154628">
            <a:off x="1047143" y="1691404"/>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92"/>
          <p:cNvSpPr/>
          <p:nvPr/>
        </p:nvSpPr>
        <p:spPr>
          <a:xfrm rot="154628">
            <a:off x="1047143" y="2508679"/>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92"/>
          <p:cNvSpPr/>
          <p:nvPr/>
        </p:nvSpPr>
        <p:spPr>
          <a:xfrm rot="154628">
            <a:off x="1047143" y="3325954"/>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92"/>
          <p:cNvSpPr/>
          <p:nvPr/>
        </p:nvSpPr>
        <p:spPr>
          <a:xfrm rot="154628">
            <a:off x="4955843" y="1691404"/>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92"/>
          <p:cNvSpPr/>
          <p:nvPr/>
        </p:nvSpPr>
        <p:spPr>
          <a:xfrm rot="154628">
            <a:off x="4955843" y="2508679"/>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92"/>
          <p:cNvSpPr/>
          <p:nvPr/>
        </p:nvSpPr>
        <p:spPr>
          <a:xfrm rot="154628">
            <a:off x="4955843" y="3325954"/>
            <a:ext cx="506479" cy="463878"/>
          </a:xfrm>
          <a:custGeom>
            <a:avLst/>
            <a:gdLst/>
            <a:ahLst/>
            <a:cxnLst/>
            <a:rect l="l" t="t" r="r" b="b"/>
            <a:pathLst>
              <a:path w="132020" h="145158" extrusionOk="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7" name="Google Shape;3487;p92"/>
          <p:cNvGrpSpPr/>
          <p:nvPr/>
        </p:nvGrpSpPr>
        <p:grpSpPr>
          <a:xfrm>
            <a:off x="1171754" y="1865549"/>
            <a:ext cx="257245" cy="191838"/>
            <a:chOff x="5216456" y="3725484"/>
            <a:chExt cx="356196" cy="265631"/>
          </a:xfrm>
        </p:grpSpPr>
        <p:sp>
          <p:nvSpPr>
            <p:cNvPr id="3488" name="Google Shape;3488;p92"/>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2"/>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92"/>
          <p:cNvGrpSpPr/>
          <p:nvPr/>
        </p:nvGrpSpPr>
        <p:grpSpPr>
          <a:xfrm>
            <a:off x="5080454" y="2644699"/>
            <a:ext cx="257245" cy="191838"/>
            <a:chOff x="5216456" y="3725484"/>
            <a:chExt cx="356196" cy="265631"/>
          </a:xfrm>
        </p:grpSpPr>
        <p:sp>
          <p:nvSpPr>
            <p:cNvPr id="3491" name="Google Shape;3491;p92"/>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2"/>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92"/>
          <p:cNvGrpSpPr/>
          <p:nvPr/>
        </p:nvGrpSpPr>
        <p:grpSpPr>
          <a:xfrm>
            <a:off x="5080454" y="3461974"/>
            <a:ext cx="257245" cy="191838"/>
            <a:chOff x="5216456" y="3725484"/>
            <a:chExt cx="356196" cy="265631"/>
          </a:xfrm>
        </p:grpSpPr>
        <p:sp>
          <p:nvSpPr>
            <p:cNvPr id="3494" name="Google Shape;3494;p92"/>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2"/>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9"/>
        <p:cNvGrpSpPr/>
        <p:nvPr/>
      </p:nvGrpSpPr>
      <p:grpSpPr>
        <a:xfrm>
          <a:off x="0" y="0"/>
          <a:ext cx="0" cy="0"/>
          <a:chOff x="0" y="0"/>
          <a:chExt cx="0" cy="0"/>
        </a:xfrm>
      </p:grpSpPr>
      <p:sp>
        <p:nvSpPr>
          <p:cNvPr id="3500" name="Google Shape;3500;p93"/>
          <p:cNvSpPr txBox="1">
            <a:spLocks noGrp="1"/>
          </p:cNvSpPr>
          <p:nvPr>
            <p:ph type="title"/>
          </p:nvPr>
        </p:nvSpPr>
        <p:spPr>
          <a:xfrm>
            <a:off x="2836200" y="1332325"/>
            <a:ext cx="3471600" cy="5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501" name="Google Shape;3501;p93"/>
          <p:cNvSpPr txBox="1">
            <a:spLocks noGrp="1"/>
          </p:cNvSpPr>
          <p:nvPr>
            <p:ph type="subTitle" idx="1"/>
          </p:nvPr>
        </p:nvSpPr>
        <p:spPr>
          <a:xfrm>
            <a:off x="2836200" y="3441275"/>
            <a:ext cx="3471600" cy="36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sp>
        <p:nvSpPr>
          <p:cNvPr id="3502" name="Google Shape;3502;p93"/>
          <p:cNvSpPr txBox="1">
            <a:spLocks noGrp="1"/>
          </p:cNvSpPr>
          <p:nvPr>
            <p:ph type="subTitle" idx="2"/>
          </p:nvPr>
        </p:nvSpPr>
        <p:spPr>
          <a:xfrm>
            <a:off x="2457000" y="2081150"/>
            <a:ext cx="4230000" cy="36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ahayo1@umbc.edu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58"/>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a:t>
            </a:r>
            <a:endParaRPr/>
          </a:p>
        </p:txBody>
      </p:sp>
      <p:sp>
        <p:nvSpPr>
          <p:cNvPr id="2883" name="Google Shape;2883;p58"/>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884" name="Google Shape;2884;p58"/>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What is my project about?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07" name="Google Shape;3507;p9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Autofit/>
          </a:bodyPr>
          <a:lstStyle/>
          <a:p>
            <a:pPr marL="355600" lvl="0" indent="0" algn="l" rtl="0">
              <a:lnSpc>
                <a:spcPct val="120000"/>
              </a:lnSpc>
              <a:spcBef>
                <a:spcPts val="0"/>
              </a:spcBef>
              <a:spcAft>
                <a:spcPts val="0"/>
              </a:spcAft>
              <a:buNone/>
            </a:pPr>
            <a:r>
              <a:rPr lang="en" sz="1100"/>
              <a:t>[1] Digitaldina. “An Absolute Beginner s Guide To Google Colaboratory.” </a:t>
            </a:r>
            <a:r>
              <a:rPr lang="en" sz="1100" i="1"/>
              <a:t>Medium</a:t>
            </a:r>
            <a:r>
              <a:rPr lang="en" sz="1100"/>
              <a:t>, Medium, 30 Nov. 2018,</a:t>
            </a:r>
            <a:endParaRPr sz="1100"/>
          </a:p>
          <a:p>
            <a:pPr marL="546100" lvl="0" indent="25400" algn="l" rtl="0">
              <a:lnSpc>
                <a:spcPct val="120000"/>
              </a:lnSpc>
              <a:spcBef>
                <a:spcPts val="0"/>
              </a:spcBef>
              <a:spcAft>
                <a:spcPts val="0"/>
              </a:spcAft>
              <a:buNone/>
            </a:pPr>
            <a:r>
              <a:rPr lang="en" sz="1100"/>
              <a:t>medium.com/@dinaelhanan/an-absolute-beginners-guide-to-google-colaboratory-d55c0eb375de.</a:t>
            </a:r>
            <a:endParaRPr sz="1100"/>
          </a:p>
          <a:p>
            <a:pPr marL="355600" lvl="0" indent="0" algn="l" rtl="0">
              <a:lnSpc>
                <a:spcPct val="120000"/>
              </a:lnSpc>
              <a:spcBef>
                <a:spcPts val="0"/>
              </a:spcBef>
              <a:spcAft>
                <a:spcPts val="0"/>
              </a:spcAft>
              <a:buNone/>
            </a:pPr>
            <a:r>
              <a:rPr lang="en" sz="1100"/>
              <a:t>[2] Horan, Kelli. “Color Psychology And Book Covers – Why You Choose Certain Books Off The Shelf.”</a:t>
            </a:r>
            <a:endParaRPr sz="1100"/>
          </a:p>
          <a:p>
            <a:pPr marL="546100" lvl="0" indent="25400" algn="l" rtl="0">
              <a:lnSpc>
                <a:spcPct val="120000"/>
              </a:lnSpc>
              <a:spcBef>
                <a:spcPts val="0"/>
              </a:spcBef>
              <a:spcAft>
                <a:spcPts val="0"/>
              </a:spcAft>
              <a:buNone/>
            </a:pPr>
            <a:r>
              <a:rPr lang="en" sz="1100" i="1"/>
              <a:t>AmReading</a:t>
            </a:r>
            <a:r>
              <a:rPr lang="en" sz="1100"/>
              <a:t>, 22 Aug. 2016, www.amreading.com/2016/08/21/color-psychology-and-book-covers-why-you-choose-certain-books-off-the-shelf.</a:t>
            </a:r>
            <a:endParaRPr sz="1100"/>
          </a:p>
          <a:p>
            <a:pPr marL="355600" lvl="0" indent="0" algn="l" rtl="0">
              <a:lnSpc>
                <a:spcPct val="120000"/>
              </a:lnSpc>
              <a:spcBef>
                <a:spcPts val="0"/>
              </a:spcBef>
              <a:spcAft>
                <a:spcPts val="0"/>
              </a:spcAft>
              <a:buNone/>
            </a:pPr>
            <a:r>
              <a:rPr lang="en" sz="1100"/>
              <a:t>[3] Kostadinov, Simeon. “Understanding GRU Networks.” </a:t>
            </a:r>
            <a:r>
              <a:rPr lang="en" sz="1100" i="1"/>
              <a:t>Medium</a:t>
            </a:r>
            <a:r>
              <a:rPr lang="en" sz="1100"/>
              <a:t>, Towards Data Science, 10 Nov. 2019,</a:t>
            </a:r>
            <a:endParaRPr sz="1100"/>
          </a:p>
          <a:p>
            <a:pPr marL="546100" lvl="0" indent="25400" algn="l" rtl="0">
              <a:lnSpc>
                <a:spcPct val="120000"/>
              </a:lnSpc>
              <a:spcBef>
                <a:spcPts val="0"/>
              </a:spcBef>
              <a:spcAft>
                <a:spcPts val="0"/>
              </a:spcAft>
              <a:buNone/>
            </a:pPr>
            <a:r>
              <a:rPr lang="en" sz="1100"/>
              <a:t>towardsdatascience.com/understanding-gru-networks-2ef37df6c9be.</a:t>
            </a:r>
            <a:endParaRPr sz="1100"/>
          </a:p>
          <a:p>
            <a:pPr marL="355600" lvl="0" indent="0" algn="l" rtl="0">
              <a:lnSpc>
                <a:spcPct val="120000"/>
              </a:lnSpc>
              <a:spcBef>
                <a:spcPts val="0"/>
              </a:spcBef>
              <a:spcAft>
                <a:spcPts val="0"/>
              </a:spcAft>
              <a:buNone/>
            </a:pPr>
            <a:r>
              <a:rPr lang="en" sz="1100"/>
              <a:t>[4] Martinez, Viridiana Romero. “Does the Cover Tells You Something about a Book?” </a:t>
            </a:r>
            <a:r>
              <a:rPr lang="en" sz="1100" i="1"/>
              <a:t>Medium</a:t>
            </a:r>
            <a:r>
              <a:rPr lang="en" sz="1100"/>
              <a:t>,</a:t>
            </a:r>
            <a:endParaRPr sz="1100"/>
          </a:p>
          <a:p>
            <a:pPr marL="546100" lvl="0" indent="25400" algn="l" rtl="0">
              <a:lnSpc>
                <a:spcPct val="120000"/>
              </a:lnSpc>
              <a:spcBef>
                <a:spcPts val="0"/>
              </a:spcBef>
              <a:spcAft>
                <a:spcPts val="0"/>
              </a:spcAft>
              <a:buNone/>
            </a:pPr>
            <a:r>
              <a:rPr lang="en" sz="1100"/>
              <a:t>DataDrivenInvestor, 24 Feb. 2019, medium.datadriveninvestor.com/does-the-cover-tells-you-something-about-a-book-b6cb8d710d11.</a:t>
            </a:r>
            <a:endParaRPr sz="1100"/>
          </a:p>
          <a:p>
            <a:pPr marL="355600" lvl="0" indent="0" algn="l" rtl="0">
              <a:lnSpc>
                <a:spcPct val="120000"/>
              </a:lnSpc>
              <a:spcBef>
                <a:spcPts val="0"/>
              </a:spcBef>
              <a:spcAft>
                <a:spcPts val="0"/>
              </a:spcAft>
              <a:buNone/>
            </a:pPr>
            <a:r>
              <a:rPr lang="en" sz="1100"/>
              <a:t>[5] Ng, Ernest. “Keras, Tell Me the Genre of My Book.” </a:t>
            </a:r>
            <a:r>
              <a:rPr lang="en" sz="1100" i="1"/>
              <a:t>Medium</a:t>
            </a:r>
            <a:r>
              <a:rPr lang="en" sz="1100"/>
              <a:t>, Towards Data Science, 27 May 2020,</a:t>
            </a:r>
            <a:endParaRPr sz="1100"/>
          </a:p>
          <a:p>
            <a:pPr marL="546100" lvl="0" indent="25400" algn="l" rtl="0">
              <a:lnSpc>
                <a:spcPct val="120000"/>
              </a:lnSpc>
              <a:spcBef>
                <a:spcPts val="0"/>
              </a:spcBef>
              <a:spcAft>
                <a:spcPts val="0"/>
              </a:spcAft>
              <a:buNone/>
            </a:pPr>
            <a:r>
              <a:rPr lang="en" sz="1100"/>
              <a:t>towardsdatascience.com/keras-tell-me-the-genre-of-my-book-a417d213e3a1.</a:t>
            </a:r>
            <a:endParaRPr/>
          </a:p>
        </p:txBody>
      </p:sp>
      <p:sp>
        <p:nvSpPr>
          <p:cNvPr id="3508" name="Google Shape;3508;p9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59"/>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0" name="Google Shape;2890;p59"/>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1" name="Google Shape;2891;p59"/>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a:t>
            </a:r>
            <a:endParaRPr/>
          </a:p>
          <a:p>
            <a:pPr marL="0" lvl="0" indent="0" algn="l" rtl="0">
              <a:spcBef>
                <a:spcPts val="0"/>
              </a:spcBef>
              <a:spcAft>
                <a:spcPts val="0"/>
              </a:spcAft>
              <a:buNone/>
            </a:pPr>
            <a:r>
              <a:rPr lang="en"/>
              <a:t>Details</a:t>
            </a:r>
            <a:endParaRPr/>
          </a:p>
        </p:txBody>
      </p:sp>
      <p:sp>
        <p:nvSpPr>
          <p:cNvPr id="2892" name="Google Shape;2892;p59"/>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600"/>
              <a:buFont typeface="Arial"/>
              <a:buNone/>
            </a:pPr>
            <a:r>
              <a:rPr lang="en" sz="1500"/>
              <a:t>Do book summaries or book covers do a better job at predicting book genres?</a:t>
            </a:r>
            <a:br>
              <a:rPr lang="en" sz="1500"/>
            </a:br>
            <a:endParaRPr sz="1500"/>
          </a:p>
          <a:p>
            <a:pPr marL="241300" lvl="0" indent="-222250" algn="l" rtl="0">
              <a:spcBef>
                <a:spcPts val="0"/>
              </a:spcBef>
              <a:spcAft>
                <a:spcPts val="0"/>
              </a:spcAft>
              <a:buClr>
                <a:schemeClr val="dk1"/>
              </a:buClr>
              <a:buSzPts val="1500"/>
              <a:buFont typeface="Barlow Condensed"/>
              <a:buChar char="●"/>
            </a:pPr>
            <a:r>
              <a:rPr lang="en" sz="1500"/>
              <a:t>Classify book summaries using RNNs</a:t>
            </a:r>
            <a:endParaRPr sz="1500"/>
          </a:p>
          <a:p>
            <a:pPr marL="241300" lvl="0" indent="-222250" algn="l" rtl="0">
              <a:spcBef>
                <a:spcPts val="0"/>
              </a:spcBef>
              <a:spcAft>
                <a:spcPts val="0"/>
              </a:spcAft>
              <a:buClr>
                <a:schemeClr val="dk1"/>
              </a:buClr>
              <a:buSzPts val="1500"/>
              <a:buFont typeface="Barlow Condensed"/>
              <a:buChar char="●"/>
            </a:pPr>
            <a:r>
              <a:rPr lang="en" sz="1500"/>
              <a:t>Classify book covers using CNNs</a:t>
            </a:r>
            <a:endParaRPr sz="1500"/>
          </a:p>
          <a:p>
            <a:pPr marL="241300" lvl="0" indent="-222250" algn="l" rtl="0">
              <a:spcBef>
                <a:spcPts val="0"/>
              </a:spcBef>
              <a:spcAft>
                <a:spcPts val="0"/>
              </a:spcAft>
              <a:buClr>
                <a:schemeClr val="dk1"/>
              </a:buClr>
              <a:buSzPts val="1500"/>
              <a:buFont typeface="Barlow Condensed"/>
              <a:buChar char="●"/>
            </a:pPr>
            <a:r>
              <a:rPr lang="en" sz="1500"/>
              <a:t>Compare models to one another</a:t>
            </a:r>
            <a:endParaRPr sz="1500"/>
          </a:p>
        </p:txBody>
      </p:sp>
      <p:grpSp>
        <p:nvGrpSpPr>
          <p:cNvPr id="2893" name="Google Shape;2893;p59"/>
          <p:cNvGrpSpPr/>
          <p:nvPr/>
        </p:nvGrpSpPr>
        <p:grpSpPr>
          <a:xfrm rot="-5333932">
            <a:off x="104265" y="4643884"/>
            <a:ext cx="1152789" cy="1100519"/>
            <a:chOff x="1107903" y="-140329"/>
            <a:chExt cx="2031283" cy="1939431"/>
          </a:xfrm>
        </p:grpSpPr>
        <p:sp>
          <p:nvSpPr>
            <p:cNvPr id="2894" name="Google Shape;2894;p59"/>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5" name="Google Shape;2895;p59"/>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6" name="Google Shape;2896;p59"/>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7" name="Google Shape;2897;p59"/>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8" name="Google Shape;2898;p59"/>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9" name="Google Shape;2899;p59"/>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0" name="Google Shape;2900;p59"/>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01" name="Google Shape;2901;p59"/>
          <p:cNvGrpSpPr/>
          <p:nvPr/>
        </p:nvGrpSpPr>
        <p:grpSpPr>
          <a:xfrm>
            <a:off x="7874109" y="4261990"/>
            <a:ext cx="728455" cy="1864346"/>
            <a:chOff x="-331171" y="5186117"/>
            <a:chExt cx="1439066" cy="3683022"/>
          </a:xfrm>
        </p:grpSpPr>
        <p:grpSp>
          <p:nvGrpSpPr>
            <p:cNvPr id="2902" name="Google Shape;2902;p59"/>
            <p:cNvGrpSpPr/>
            <p:nvPr/>
          </p:nvGrpSpPr>
          <p:grpSpPr>
            <a:xfrm>
              <a:off x="-331171" y="5186117"/>
              <a:ext cx="1439066" cy="3683022"/>
              <a:chOff x="-331171" y="5186117"/>
              <a:chExt cx="1439066" cy="3683022"/>
            </a:xfrm>
          </p:grpSpPr>
          <p:sp>
            <p:nvSpPr>
              <p:cNvPr id="2903" name="Google Shape;2903;p59"/>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4" name="Google Shape;2904;p59"/>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5" name="Google Shape;2905;p59"/>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6" name="Google Shape;2906;p59"/>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7" name="Google Shape;2907;p59"/>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8" name="Google Shape;2908;p59"/>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9" name="Google Shape;2909;p59"/>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0" name="Google Shape;2910;p59"/>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1" name="Google Shape;2911;p59"/>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2" name="Google Shape;2912;p59"/>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3" name="Google Shape;2913;p59"/>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914" name="Google Shape;2914;p59"/>
            <p:cNvGrpSpPr/>
            <p:nvPr/>
          </p:nvGrpSpPr>
          <p:grpSpPr>
            <a:xfrm>
              <a:off x="365759" y="5186184"/>
              <a:ext cx="737143" cy="2092492"/>
              <a:chOff x="365759" y="5186184"/>
              <a:chExt cx="737143" cy="2092492"/>
            </a:xfrm>
          </p:grpSpPr>
          <p:sp>
            <p:nvSpPr>
              <p:cNvPr id="2915" name="Google Shape;2915;p59"/>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6" name="Google Shape;2916;p59"/>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7" name="Google Shape;2917;p59"/>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8" name="Google Shape;2918;p59"/>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9" name="Google Shape;2919;p59"/>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0" name="Google Shape;2920;p59"/>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1" name="Google Shape;2921;p59"/>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2" name="Google Shape;2922;p59"/>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23" name="Google Shape;2923;p59"/>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924" name="Google Shape;2924;p59"/>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925" name="Google Shape;2925;p59"/>
          <p:cNvGrpSpPr/>
          <p:nvPr/>
        </p:nvGrpSpPr>
        <p:grpSpPr>
          <a:xfrm>
            <a:off x="6437169" y="1269416"/>
            <a:ext cx="1502573" cy="2614622"/>
            <a:chOff x="5049205" y="2137340"/>
            <a:chExt cx="1509972" cy="2627497"/>
          </a:xfrm>
        </p:grpSpPr>
        <p:sp>
          <p:nvSpPr>
            <p:cNvPr id="2926" name="Google Shape;2926;p59"/>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59"/>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8" name="Google Shape;2928;p59"/>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9" name="Google Shape;2929;p59"/>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59"/>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59"/>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59"/>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59"/>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59"/>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35" name="Google Shape;2935;p59"/>
            <p:cNvGrpSpPr/>
            <p:nvPr/>
          </p:nvGrpSpPr>
          <p:grpSpPr>
            <a:xfrm>
              <a:off x="5392030" y="2892864"/>
              <a:ext cx="870269" cy="168415"/>
              <a:chOff x="5392030" y="2892864"/>
              <a:chExt cx="870269" cy="168415"/>
            </a:xfrm>
          </p:grpSpPr>
          <p:sp>
            <p:nvSpPr>
              <p:cNvPr id="2936" name="Google Shape;2936;p59"/>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59"/>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59"/>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59"/>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40" name="Google Shape;2940;p59"/>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59"/>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59"/>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59"/>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59"/>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59"/>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59"/>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59"/>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59"/>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59"/>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59"/>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59"/>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59"/>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59"/>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59"/>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59"/>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59"/>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59"/>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59"/>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59" name="Google Shape;2959;p59"/>
            <p:cNvGrpSpPr/>
            <p:nvPr/>
          </p:nvGrpSpPr>
          <p:grpSpPr>
            <a:xfrm>
              <a:off x="6416583" y="3949465"/>
              <a:ext cx="142594" cy="228583"/>
              <a:chOff x="6416583" y="3949465"/>
              <a:chExt cx="142594" cy="228583"/>
            </a:xfrm>
          </p:grpSpPr>
          <p:sp>
            <p:nvSpPr>
              <p:cNvPr id="2960" name="Google Shape;2960;p59"/>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59"/>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59"/>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59"/>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64" name="Google Shape;2964;p59"/>
            <p:cNvGrpSpPr/>
            <p:nvPr/>
          </p:nvGrpSpPr>
          <p:grpSpPr>
            <a:xfrm>
              <a:off x="5049207" y="3949465"/>
              <a:ext cx="142594" cy="228583"/>
              <a:chOff x="5049207" y="3949465"/>
              <a:chExt cx="142594" cy="228583"/>
            </a:xfrm>
          </p:grpSpPr>
          <p:sp>
            <p:nvSpPr>
              <p:cNvPr id="2965" name="Google Shape;2965;p59"/>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59"/>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59"/>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59"/>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69" name="Google Shape;2969;p59"/>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70" name="Google Shape;2970;p59"/>
          <p:cNvGrpSpPr/>
          <p:nvPr/>
        </p:nvGrpSpPr>
        <p:grpSpPr>
          <a:xfrm rot="-3374755">
            <a:off x="5957176" y="4202436"/>
            <a:ext cx="207572" cy="216337"/>
            <a:chOff x="10966468" y="5670597"/>
            <a:chExt cx="321621" cy="335202"/>
          </a:xfrm>
        </p:grpSpPr>
        <p:sp>
          <p:nvSpPr>
            <p:cNvPr id="2971" name="Google Shape;2971;p59"/>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972" name="Google Shape;2972;p59"/>
            <p:cNvGrpSpPr/>
            <p:nvPr/>
          </p:nvGrpSpPr>
          <p:grpSpPr>
            <a:xfrm>
              <a:off x="11087736" y="5795992"/>
              <a:ext cx="102059" cy="89475"/>
              <a:chOff x="11087736" y="5795992"/>
              <a:chExt cx="102059" cy="89475"/>
            </a:xfrm>
          </p:grpSpPr>
          <p:sp>
            <p:nvSpPr>
              <p:cNvPr id="2973" name="Google Shape;2973;p59"/>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4" name="Google Shape;2974;p59"/>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5" name="Google Shape;2975;p59"/>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6" name="Google Shape;2976;p59"/>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7" name="Google Shape;2977;p59"/>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8" name="Google Shape;2978;p59"/>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9" name="Google Shape;2979;p59"/>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980" name="Google Shape;2980;p59"/>
          <p:cNvGrpSpPr/>
          <p:nvPr/>
        </p:nvGrpSpPr>
        <p:grpSpPr>
          <a:xfrm rot="-3374755">
            <a:off x="6383238" y="4097601"/>
            <a:ext cx="158667" cy="151845"/>
            <a:chOff x="11526702" y="6119919"/>
            <a:chExt cx="245845" cy="235275"/>
          </a:xfrm>
        </p:grpSpPr>
        <p:sp>
          <p:nvSpPr>
            <p:cNvPr id="2981" name="Google Shape;2981;p59"/>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982" name="Google Shape;2982;p59"/>
            <p:cNvGrpSpPr/>
            <p:nvPr/>
          </p:nvGrpSpPr>
          <p:grpSpPr>
            <a:xfrm>
              <a:off x="11609417" y="6218399"/>
              <a:ext cx="79308" cy="65120"/>
              <a:chOff x="11609417" y="6218399"/>
              <a:chExt cx="79308" cy="65120"/>
            </a:xfrm>
          </p:grpSpPr>
          <p:sp>
            <p:nvSpPr>
              <p:cNvPr id="2983" name="Google Shape;2983;p59"/>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4" name="Google Shape;2984;p59"/>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5" name="Google Shape;2985;p59"/>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6" name="Google Shape;2986;p59"/>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7" name="Google Shape;2987;p59"/>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8" name="Google Shape;2988;p59"/>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9" name="Google Shape;2989;p59"/>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990" name="Google Shape;2990;p59"/>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991" name="Google Shape;2991;p59"/>
          <p:cNvGrpSpPr/>
          <p:nvPr/>
        </p:nvGrpSpPr>
        <p:grpSpPr>
          <a:xfrm rot="-5333968">
            <a:off x="280040" y="4074291"/>
            <a:ext cx="437241" cy="1226152"/>
            <a:chOff x="2844040" y="-543246"/>
            <a:chExt cx="770462" cy="2160983"/>
          </a:xfrm>
        </p:grpSpPr>
        <p:grpSp>
          <p:nvGrpSpPr>
            <p:cNvPr id="2992" name="Google Shape;2992;p59"/>
            <p:cNvGrpSpPr/>
            <p:nvPr/>
          </p:nvGrpSpPr>
          <p:grpSpPr>
            <a:xfrm>
              <a:off x="2844040" y="-107906"/>
              <a:ext cx="581167" cy="1454274"/>
              <a:chOff x="2844040" y="-107906"/>
              <a:chExt cx="581167" cy="1454274"/>
            </a:xfrm>
          </p:grpSpPr>
          <p:sp>
            <p:nvSpPr>
              <p:cNvPr id="2993" name="Google Shape;2993;p59"/>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4" name="Google Shape;2994;p59"/>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5" name="Google Shape;2995;p59"/>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6" name="Google Shape;2996;p59"/>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7" name="Google Shape;2997;p59"/>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8" name="Google Shape;2998;p59"/>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9" name="Google Shape;2999;p59"/>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0" name="Google Shape;3000;p59"/>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1" name="Google Shape;3001;p59"/>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2" name="Google Shape;3002;p59"/>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3" name="Google Shape;3003;p59"/>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4" name="Google Shape;3004;p59"/>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05" name="Google Shape;3005;p59"/>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006" name="Google Shape;3006;p59"/>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60"/>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3012" name="Google Shape;3012;p60"/>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Wikipedia ID, Freebase ID, Book Title, Book Author, Publication Date, Genres</a:t>
            </a:r>
            <a:endParaRPr/>
          </a:p>
        </p:txBody>
      </p:sp>
      <p:sp>
        <p:nvSpPr>
          <p:cNvPr id="3013" name="Google Shape;3013;p60"/>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CMU Book Summaries</a:t>
            </a:r>
            <a:endParaRPr/>
          </a:p>
        </p:txBody>
      </p:sp>
      <p:sp>
        <p:nvSpPr>
          <p:cNvPr id="3014" name="Google Shape;3014;p60"/>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Amazon ID, Filename, Image URL, Book Title, Category ID, Category</a:t>
            </a:r>
            <a:endParaRPr/>
          </a:p>
        </p:txBody>
      </p:sp>
      <p:sp>
        <p:nvSpPr>
          <p:cNvPr id="3015" name="Google Shape;3015;p60"/>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GitHub Book Covers</a:t>
            </a:r>
            <a:endParaRPr/>
          </a:p>
        </p:txBody>
      </p:sp>
      <p:sp>
        <p:nvSpPr>
          <p:cNvPr id="3016" name="Google Shape;3016;p60"/>
          <p:cNvSpPr/>
          <p:nvPr/>
        </p:nvSpPr>
        <p:spPr>
          <a:xfrm>
            <a:off x="5733548" y="2226845"/>
            <a:ext cx="565136" cy="440961"/>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17" name="Google Shape;3017;p60"/>
          <p:cNvSpPr/>
          <p:nvPr/>
        </p:nvSpPr>
        <p:spPr>
          <a:xfrm>
            <a:off x="2211400" y="2104660"/>
            <a:ext cx="687926" cy="56007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3018" name="Google Shape;3018;p60"/>
          <p:cNvGrpSpPr/>
          <p:nvPr/>
        </p:nvGrpSpPr>
        <p:grpSpPr>
          <a:xfrm>
            <a:off x="2446191" y="2041443"/>
            <a:ext cx="848012" cy="607641"/>
            <a:chOff x="7914262" y="87499"/>
            <a:chExt cx="4501125" cy="3225270"/>
          </a:xfrm>
        </p:grpSpPr>
        <p:sp>
          <p:nvSpPr>
            <p:cNvPr id="3019" name="Google Shape;3019;p60"/>
            <p:cNvSpPr/>
            <p:nvPr/>
          </p:nvSpPr>
          <p:spPr>
            <a:xfrm>
              <a:off x="7914262" y="87499"/>
              <a:ext cx="4501125" cy="3225270"/>
            </a:xfrm>
            <a:custGeom>
              <a:avLst/>
              <a:gdLst/>
              <a:ahLst/>
              <a:cxnLst/>
              <a:rect l="l" t="t" r="r" b="b"/>
              <a:pathLst>
                <a:path w="4501125" h="3225270" extrusionOk="0">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60"/>
            <p:cNvSpPr/>
            <p:nvPr/>
          </p:nvSpPr>
          <p:spPr>
            <a:xfrm>
              <a:off x="8276349" y="547977"/>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60"/>
            <p:cNvSpPr/>
            <p:nvPr/>
          </p:nvSpPr>
          <p:spPr>
            <a:xfrm>
              <a:off x="8276349" y="703494"/>
              <a:ext cx="497869" cy="95338"/>
            </a:xfrm>
            <a:custGeom>
              <a:avLst/>
              <a:gdLst/>
              <a:ahLst/>
              <a:cxnLst/>
              <a:rect l="l" t="t" r="r" b="b"/>
              <a:pathLst>
                <a:path w="497869" h="95338" extrusionOk="0">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60"/>
            <p:cNvSpPr/>
            <p:nvPr/>
          </p:nvSpPr>
          <p:spPr>
            <a:xfrm>
              <a:off x="8276349" y="2423409"/>
              <a:ext cx="497869" cy="95338"/>
            </a:xfrm>
            <a:custGeom>
              <a:avLst/>
              <a:gdLst/>
              <a:ahLst/>
              <a:cxnLst/>
              <a:rect l="l" t="t" r="r" b="b"/>
              <a:pathLst>
                <a:path w="497869" h="95338" extrusionOk="0">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60"/>
            <p:cNvSpPr/>
            <p:nvPr/>
          </p:nvSpPr>
          <p:spPr>
            <a:xfrm>
              <a:off x="9279602"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60"/>
            <p:cNvSpPr/>
            <p:nvPr/>
          </p:nvSpPr>
          <p:spPr>
            <a:xfrm>
              <a:off x="9453424" y="1477160"/>
              <a:ext cx="95338" cy="863809"/>
            </a:xfrm>
            <a:custGeom>
              <a:avLst/>
              <a:gdLst/>
              <a:ahLst/>
              <a:cxnLst/>
              <a:rect l="l" t="t" r="r" b="b"/>
              <a:pathLst>
                <a:path w="95338" h="863809" extrusionOk="0">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60"/>
            <p:cNvSpPr/>
            <p:nvPr/>
          </p:nvSpPr>
          <p:spPr>
            <a:xfrm>
              <a:off x="11278107" y="2052550"/>
              <a:ext cx="627092" cy="265356"/>
            </a:xfrm>
            <a:custGeom>
              <a:avLst/>
              <a:gdLst/>
              <a:ahLst/>
              <a:cxnLst/>
              <a:rect l="l" t="t" r="r" b="b"/>
              <a:pathLst>
                <a:path w="627092" h="265356" extrusionOk="0">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6" name="Google Shape;3026;p60"/>
          <p:cNvGrpSpPr/>
          <p:nvPr/>
        </p:nvGrpSpPr>
        <p:grpSpPr>
          <a:xfrm>
            <a:off x="5966592" y="1961570"/>
            <a:ext cx="614425" cy="614993"/>
            <a:chOff x="7648205" y="1477002"/>
            <a:chExt cx="4868661" cy="4873158"/>
          </a:xfrm>
        </p:grpSpPr>
        <p:sp>
          <p:nvSpPr>
            <p:cNvPr id="3027" name="Google Shape;3027;p60"/>
            <p:cNvSpPr/>
            <p:nvPr/>
          </p:nvSpPr>
          <p:spPr>
            <a:xfrm>
              <a:off x="7648205" y="1477002"/>
              <a:ext cx="4868661" cy="4873158"/>
            </a:xfrm>
            <a:custGeom>
              <a:avLst/>
              <a:gdLst/>
              <a:ahLst/>
              <a:cxnLst/>
              <a:rect l="l" t="t" r="r" b="b"/>
              <a:pathLst>
                <a:path w="4868661" h="4873158" extrusionOk="0">
                  <a:moveTo>
                    <a:pt x="4797363" y="4175653"/>
                  </a:moveTo>
                  <a:cubicBezTo>
                    <a:pt x="4836748" y="4175653"/>
                    <a:pt x="4868661" y="4143730"/>
                    <a:pt x="4868661" y="4104355"/>
                  </a:cubicBezTo>
                  <a:lnTo>
                    <a:pt x="4868661" y="3822707"/>
                  </a:lnTo>
                  <a:cubicBezTo>
                    <a:pt x="4868661" y="3767161"/>
                    <a:pt x="4815368" y="3751409"/>
                    <a:pt x="4772199" y="3751409"/>
                  </a:cubicBezTo>
                  <a:lnTo>
                    <a:pt x="4772199" y="2855352"/>
                  </a:lnTo>
                  <a:cubicBezTo>
                    <a:pt x="4772199" y="2815976"/>
                    <a:pt x="4740286" y="2784054"/>
                    <a:pt x="4700901" y="2784054"/>
                  </a:cubicBezTo>
                  <a:lnTo>
                    <a:pt x="4622616" y="2784054"/>
                  </a:lnTo>
                  <a:lnTo>
                    <a:pt x="4622616" y="2088468"/>
                  </a:lnTo>
                  <a:cubicBezTo>
                    <a:pt x="4622616" y="2049092"/>
                    <a:pt x="4590703" y="2017170"/>
                    <a:pt x="4551318" y="2017170"/>
                  </a:cubicBezTo>
                  <a:lnTo>
                    <a:pt x="4380145" y="2017170"/>
                  </a:lnTo>
                  <a:lnTo>
                    <a:pt x="4380145" y="1729790"/>
                  </a:lnTo>
                  <a:lnTo>
                    <a:pt x="4551318" y="1729790"/>
                  </a:lnTo>
                  <a:cubicBezTo>
                    <a:pt x="4590703" y="1729790"/>
                    <a:pt x="4622616" y="1697868"/>
                    <a:pt x="4622616" y="1658492"/>
                  </a:cubicBezTo>
                  <a:lnTo>
                    <a:pt x="4622616" y="1018148"/>
                  </a:lnTo>
                  <a:cubicBezTo>
                    <a:pt x="4622616" y="978772"/>
                    <a:pt x="4590703" y="946850"/>
                    <a:pt x="4551318" y="946850"/>
                  </a:cubicBezTo>
                  <a:lnTo>
                    <a:pt x="3820710" y="946850"/>
                  </a:lnTo>
                  <a:lnTo>
                    <a:pt x="3820710" y="337392"/>
                  </a:lnTo>
                  <a:cubicBezTo>
                    <a:pt x="3820710" y="44024"/>
                    <a:pt x="3455558" y="-107955"/>
                    <a:pt x="3247586" y="99998"/>
                  </a:cubicBezTo>
                  <a:lnTo>
                    <a:pt x="2774394" y="573200"/>
                  </a:lnTo>
                  <a:cubicBezTo>
                    <a:pt x="2703961" y="505143"/>
                    <a:pt x="2608203" y="463144"/>
                    <a:pt x="2502757" y="463144"/>
                  </a:cubicBezTo>
                  <a:lnTo>
                    <a:pt x="2357784" y="463144"/>
                  </a:lnTo>
                  <a:cubicBezTo>
                    <a:pt x="2252016" y="463144"/>
                    <a:pt x="2155972" y="505400"/>
                    <a:pt x="2085482" y="573836"/>
                  </a:cubicBezTo>
                  <a:cubicBezTo>
                    <a:pt x="2034603" y="523063"/>
                    <a:pt x="1985503" y="471214"/>
                    <a:pt x="1937638" y="420631"/>
                  </a:cubicBezTo>
                  <a:cubicBezTo>
                    <a:pt x="1819073" y="295326"/>
                    <a:pt x="1696479" y="165754"/>
                    <a:pt x="1550526" y="57884"/>
                  </a:cubicBezTo>
                  <a:cubicBezTo>
                    <a:pt x="1399108" y="-55119"/>
                    <a:pt x="1176496" y="6131"/>
                    <a:pt x="1084996" y="165402"/>
                  </a:cubicBezTo>
                  <a:cubicBezTo>
                    <a:pt x="1034992" y="252918"/>
                    <a:pt x="1037797" y="352270"/>
                    <a:pt x="1039850" y="424814"/>
                  </a:cubicBezTo>
                  <a:cubicBezTo>
                    <a:pt x="1042455" y="516912"/>
                    <a:pt x="1185004" y="512948"/>
                    <a:pt x="1182390" y="420783"/>
                  </a:cubicBezTo>
                  <a:cubicBezTo>
                    <a:pt x="1180289" y="346395"/>
                    <a:pt x="1180869" y="285573"/>
                    <a:pt x="1208428" y="236814"/>
                  </a:cubicBezTo>
                  <a:cubicBezTo>
                    <a:pt x="1261131" y="150011"/>
                    <a:pt x="1380390" y="111985"/>
                    <a:pt x="1466271" y="172922"/>
                  </a:cubicBezTo>
                  <a:cubicBezTo>
                    <a:pt x="1601852" y="273224"/>
                    <a:pt x="1714645" y="392435"/>
                    <a:pt x="1834056" y="518633"/>
                  </a:cubicBezTo>
                  <a:cubicBezTo>
                    <a:pt x="1887986" y="575624"/>
                    <a:pt x="1943589" y="634136"/>
                    <a:pt x="2002072" y="691754"/>
                  </a:cubicBezTo>
                  <a:cubicBezTo>
                    <a:pt x="1966937" y="768281"/>
                    <a:pt x="1951222" y="867053"/>
                    <a:pt x="1985503" y="946859"/>
                  </a:cubicBezTo>
                  <a:lnTo>
                    <a:pt x="1182418" y="946859"/>
                  </a:lnTo>
                  <a:lnTo>
                    <a:pt x="1182418" y="842631"/>
                  </a:lnTo>
                  <a:cubicBezTo>
                    <a:pt x="1182418" y="750447"/>
                    <a:pt x="1039822" y="750447"/>
                    <a:pt x="1039822" y="842631"/>
                  </a:cubicBezTo>
                  <a:lnTo>
                    <a:pt x="1039822" y="946840"/>
                  </a:lnTo>
                  <a:lnTo>
                    <a:pt x="309205" y="946840"/>
                  </a:lnTo>
                  <a:cubicBezTo>
                    <a:pt x="269829" y="946840"/>
                    <a:pt x="237907" y="978763"/>
                    <a:pt x="237907" y="1018139"/>
                  </a:cubicBezTo>
                  <a:lnTo>
                    <a:pt x="237907" y="1658482"/>
                  </a:lnTo>
                  <a:cubicBezTo>
                    <a:pt x="237907" y="1697858"/>
                    <a:pt x="269829" y="1729781"/>
                    <a:pt x="309205" y="1729781"/>
                  </a:cubicBezTo>
                  <a:lnTo>
                    <a:pt x="480378" y="1729781"/>
                  </a:lnTo>
                  <a:lnTo>
                    <a:pt x="480378" y="2017160"/>
                  </a:lnTo>
                  <a:lnTo>
                    <a:pt x="309205" y="2017160"/>
                  </a:lnTo>
                  <a:cubicBezTo>
                    <a:pt x="269829" y="2017160"/>
                    <a:pt x="237907" y="2049083"/>
                    <a:pt x="237907" y="2088458"/>
                  </a:cubicBezTo>
                  <a:lnTo>
                    <a:pt x="237907" y="2784044"/>
                  </a:lnTo>
                  <a:lnTo>
                    <a:pt x="159621" y="2784044"/>
                  </a:lnTo>
                  <a:cubicBezTo>
                    <a:pt x="120245" y="2784044"/>
                    <a:pt x="88323" y="2815967"/>
                    <a:pt x="88323" y="2855342"/>
                  </a:cubicBezTo>
                  <a:lnTo>
                    <a:pt x="88323" y="3751400"/>
                  </a:lnTo>
                  <a:cubicBezTo>
                    <a:pt x="48130" y="3751400"/>
                    <a:pt x="2803" y="3772799"/>
                    <a:pt x="1396" y="3820597"/>
                  </a:cubicBezTo>
                  <a:cubicBezTo>
                    <a:pt x="-3405" y="3983784"/>
                    <a:pt x="6102" y="4630222"/>
                    <a:pt x="1396" y="4790253"/>
                  </a:cubicBezTo>
                  <a:cubicBezTo>
                    <a:pt x="4457" y="4834810"/>
                    <a:pt x="28214" y="4859279"/>
                    <a:pt x="72666" y="4863652"/>
                  </a:cubicBezTo>
                  <a:cubicBezTo>
                    <a:pt x="856842" y="4863652"/>
                    <a:pt x="3984449" y="4873159"/>
                    <a:pt x="4768844" y="4873159"/>
                  </a:cubicBezTo>
                  <a:cubicBezTo>
                    <a:pt x="4809636" y="4873159"/>
                    <a:pt x="4868661" y="4840999"/>
                    <a:pt x="4868661" y="4782848"/>
                  </a:cubicBezTo>
                  <a:lnTo>
                    <a:pt x="4868661" y="4502227"/>
                  </a:lnTo>
                  <a:cubicBezTo>
                    <a:pt x="4868661" y="4410044"/>
                    <a:pt x="4726065" y="4410044"/>
                    <a:pt x="4726065" y="4502227"/>
                  </a:cubicBezTo>
                  <a:lnTo>
                    <a:pt x="4726065" y="4730572"/>
                  </a:lnTo>
                  <a:cubicBezTo>
                    <a:pt x="4062420" y="4730496"/>
                    <a:pt x="3391590" y="4728728"/>
                    <a:pt x="2735855" y="4726769"/>
                  </a:cubicBezTo>
                  <a:lnTo>
                    <a:pt x="2735855" y="4541099"/>
                  </a:lnTo>
                  <a:lnTo>
                    <a:pt x="3238175" y="4541099"/>
                  </a:lnTo>
                  <a:cubicBezTo>
                    <a:pt x="3366768" y="4541099"/>
                    <a:pt x="3471387" y="4436481"/>
                    <a:pt x="3471387" y="4307888"/>
                  </a:cubicBezTo>
                  <a:cubicBezTo>
                    <a:pt x="3471387" y="4179294"/>
                    <a:pt x="3366768" y="4074675"/>
                    <a:pt x="3238175" y="4074675"/>
                  </a:cubicBezTo>
                  <a:lnTo>
                    <a:pt x="2735855" y="4074675"/>
                  </a:lnTo>
                  <a:lnTo>
                    <a:pt x="2735855" y="3890336"/>
                  </a:lnTo>
                  <a:cubicBezTo>
                    <a:pt x="3403340" y="3893873"/>
                    <a:pt x="4048066" y="3893996"/>
                    <a:pt x="4726065" y="3893996"/>
                  </a:cubicBezTo>
                  <a:lnTo>
                    <a:pt x="4726065" y="4104345"/>
                  </a:lnTo>
                  <a:cubicBezTo>
                    <a:pt x="4726065" y="4143740"/>
                    <a:pt x="4757978" y="4175653"/>
                    <a:pt x="4797363" y="4175653"/>
                  </a:cubicBezTo>
                  <a:close/>
                  <a:moveTo>
                    <a:pt x="4480010" y="2784054"/>
                  </a:moveTo>
                  <a:lnTo>
                    <a:pt x="3281087" y="2784054"/>
                  </a:lnTo>
                  <a:lnTo>
                    <a:pt x="3281087" y="2513966"/>
                  </a:lnTo>
                  <a:lnTo>
                    <a:pt x="3395734" y="2628709"/>
                  </a:lnTo>
                  <a:cubicBezTo>
                    <a:pt x="3439759" y="2672762"/>
                    <a:pt x="3517474" y="2640602"/>
                    <a:pt x="3517474" y="2578315"/>
                  </a:cubicBezTo>
                  <a:lnTo>
                    <a:pt x="3517474" y="2159766"/>
                  </a:lnTo>
                  <a:lnTo>
                    <a:pt x="4480019" y="2159766"/>
                  </a:lnTo>
                  <a:lnTo>
                    <a:pt x="4480019" y="2784054"/>
                  </a:lnTo>
                  <a:close/>
                  <a:moveTo>
                    <a:pt x="2735855" y="2784054"/>
                  </a:moveTo>
                  <a:lnTo>
                    <a:pt x="2735855" y="2158350"/>
                  </a:lnTo>
                  <a:lnTo>
                    <a:pt x="2906277" y="2158350"/>
                  </a:lnTo>
                  <a:lnTo>
                    <a:pt x="2906277" y="2578306"/>
                  </a:lnTo>
                  <a:cubicBezTo>
                    <a:pt x="2906277" y="2639727"/>
                    <a:pt x="2982784" y="2673969"/>
                    <a:pt x="3028016" y="2628699"/>
                  </a:cubicBezTo>
                  <a:lnTo>
                    <a:pt x="3138490" y="2518130"/>
                  </a:lnTo>
                  <a:lnTo>
                    <a:pt x="3138490" y="2784054"/>
                  </a:lnTo>
                  <a:close/>
                  <a:moveTo>
                    <a:pt x="802151" y="2926650"/>
                  </a:moveTo>
                  <a:lnTo>
                    <a:pt x="1836166" y="2926650"/>
                  </a:lnTo>
                  <a:lnTo>
                    <a:pt x="1836166" y="3747369"/>
                  </a:lnTo>
                  <a:lnTo>
                    <a:pt x="802151" y="3747369"/>
                  </a:lnTo>
                  <a:close/>
                  <a:moveTo>
                    <a:pt x="1978763" y="2926650"/>
                  </a:moveTo>
                  <a:lnTo>
                    <a:pt x="2124667" y="2926650"/>
                  </a:lnTo>
                  <a:lnTo>
                    <a:pt x="2124667" y="3747749"/>
                  </a:lnTo>
                  <a:cubicBezTo>
                    <a:pt x="2076080" y="3748006"/>
                    <a:pt x="2027445" y="3748253"/>
                    <a:pt x="1978763" y="3748472"/>
                  </a:cubicBezTo>
                  <a:close/>
                  <a:moveTo>
                    <a:pt x="1485645" y="1331157"/>
                  </a:moveTo>
                  <a:cubicBezTo>
                    <a:pt x="1485645" y="1199512"/>
                    <a:pt x="1591451" y="1092175"/>
                    <a:pt x="1722488" y="1089560"/>
                  </a:cubicBezTo>
                  <a:lnTo>
                    <a:pt x="1897283" y="1089560"/>
                  </a:lnTo>
                  <a:cubicBezTo>
                    <a:pt x="1843743" y="1155611"/>
                    <a:pt x="1811639" y="1239705"/>
                    <a:pt x="1811639" y="1331157"/>
                  </a:cubicBezTo>
                  <a:lnTo>
                    <a:pt x="1811639" y="2406078"/>
                  </a:lnTo>
                  <a:lnTo>
                    <a:pt x="1699083" y="2293417"/>
                  </a:lnTo>
                  <a:cubicBezTo>
                    <a:pt x="1665459" y="2265544"/>
                    <a:pt x="1631835" y="2265544"/>
                    <a:pt x="1598211" y="2293417"/>
                  </a:cubicBezTo>
                  <a:lnTo>
                    <a:pt x="1485654" y="2406078"/>
                  </a:lnTo>
                  <a:lnTo>
                    <a:pt x="1485654" y="1331157"/>
                  </a:lnTo>
                  <a:close/>
                  <a:moveTo>
                    <a:pt x="1954236" y="1331157"/>
                  </a:moveTo>
                  <a:cubicBezTo>
                    <a:pt x="1954236" y="1222679"/>
                    <a:pt x="2026067" y="1130676"/>
                    <a:pt x="2124658" y="1100179"/>
                  </a:cubicBezTo>
                  <a:lnTo>
                    <a:pt x="2124658" y="1587184"/>
                  </a:lnTo>
                  <a:lnTo>
                    <a:pt x="1954236" y="1587184"/>
                  </a:lnTo>
                  <a:close/>
                  <a:moveTo>
                    <a:pt x="1954236" y="1729781"/>
                  </a:moveTo>
                  <a:lnTo>
                    <a:pt x="2124658" y="1729781"/>
                  </a:lnTo>
                  <a:lnTo>
                    <a:pt x="2124658" y="2015753"/>
                  </a:lnTo>
                  <a:lnTo>
                    <a:pt x="1954236" y="2015753"/>
                  </a:lnTo>
                  <a:close/>
                  <a:moveTo>
                    <a:pt x="2124667" y="4398503"/>
                  </a:moveTo>
                  <a:lnTo>
                    <a:pt x="576754" y="4398503"/>
                  </a:lnTo>
                  <a:cubicBezTo>
                    <a:pt x="526788" y="4398503"/>
                    <a:pt x="486138" y="4357853"/>
                    <a:pt x="486138" y="4307888"/>
                  </a:cubicBezTo>
                  <a:cubicBezTo>
                    <a:pt x="486138" y="4257922"/>
                    <a:pt x="526788" y="4217272"/>
                    <a:pt x="576754" y="4217272"/>
                  </a:cubicBezTo>
                  <a:lnTo>
                    <a:pt x="2124667" y="4217272"/>
                  </a:lnTo>
                  <a:close/>
                  <a:moveTo>
                    <a:pt x="2267264" y="1089494"/>
                  </a:moveTo>
                  <a:cubicBezTo>
                    <a:pt x="2321470" y="1089475"/>
                    <a:pt x="2593259" y="1089437"/>
                    <a:pt x="2593259" y="1089437"/>
                  </a:cubicBezTo>
                  <a:lnTo>
                    <a:pt x="2593259" y="4723547"/>
                  </a:lnTo>
                  <a:lnTo>
                    <a:pt x="2267264" y="4723547"/>
                  </a:lnTo>
                  <a:close/>
                  <a:moveTo>
                    <a:pt x="3374868" y="1331157"/>
                  </a:moveTo>
                  <a:lnTo>
                    <a:pt x="3374868" y="2406078"/>
                  </a:lnTo>
                  <a:lnTo>
                    <a:pt x="3262302" y="2293417"/>
                  </a:lnTo>
                  <a:cubicBezTo>
                    <a:pt x="3228678" y="2265544"/>
                    <a:pt x="3195054" y="2265544"/>
                    <a:pt x="3161430" y="2293417"/>
                  </a:cubicBezTo>
                  <a:lnTo>
                    <a:pt x="3048873" y="2406068"/>
                  </a:lnTo>
                  <a:lnTo>
                    <a:pt x="3048873" y="1331157"/>
                  </a:lnTo>
                  <a:cubicBezTo>
                    <a:pt x="3048873" y="1239648"/>
                    <a:pt x="3016722" y="1155507"/>
                    <a:pt x="2963125" y="1089437"/>
                  </a:cubicBezTo>
                  <a:lnTo>
                    <a:pt x="3133148" y="1089437"/>
                  </a:lnTo>
                  <a:cubicBezTo>
                    <a:pt x="3266437" y="1089437"/>
                    <a:pt x="3374868" y="1197877"/>
                    <a:pt x="3374868" y="1331157"/>
                  </a:cubicBezTo>
                  <a:close/>
                  <a:moveTo>
                    <a:pt x="2906277" y="1587184"/>
                  </a:moveTo>
                  <a:lnTo>
                    <a:pt x="2735855" y="1587184"/>
                  </a:lnTo>
                  <a:lnTo>
                    <a:pt x="2735855" y="1100179"/>
                  </a:lnTo>
                  <a:cubicBezTo>
                    <a:pt x="2834446" y="1130676"/>
                    <a:pt x="2906277" y="1222679"/>
                    <a:pt x="2906277" y="1331157"/>
                  </a:cubicBezTo>
                  <a:close/>
                  <a:moveTo>
                    <a:pt x="2735855" y="1729781"/>
                  </a:moveTo>
                  <a:lnTo>
                    <a:pt x="2906277" y="1729781"/>
                  </a:lnTo>
                  <a:lnTo>
                    <a:pt x="2906277" y="2015753"/>
                  </a:lnTo>
                  <a:lnTo>
                    <a:pt x="2735855" y="2015753"/>
                  </a:lnTo>
                  <a:close/>
                  <a:moveTo>
                    <a:pt x="4237539" y="2015753"/>
                  </a:moveTo>
                  <a:lnTo>
                    <a:pt x="3517464" y="2015753"/>
                  </a:lnTo>
                  <a:lnTo>
                    <a:pt x="3517464" y="1729781"/>
                  </a:lnTo>
                  <a:lnTo>
                    <a:pt x="4237539" y="1729781"/>
                  </a:lnTo>
                  <a:close/>
                  <a:moveTo>
                    <a:pt x="4480010" y="1587184"/>
                  </a:moveTo>
                  <a:lnTo>
                    <a:pt x="3517464" y="1587184"/>
                  </a:lnTo>
                  <a:lnTo>
                    <a:pt x="3517464" y="1409614"/>
                  </a:lnTo>
                  <a:lnTo>
                    <a:pt x="4110399" y="1409614"/>
                  </a:lnTo>
                  <a:cubicBezTo>
                    <a:pt x="4202584" y="1409614"/>
                    <a:pt x="4202584" y="1267017"/>
                    <a:pt x="4110399" y="1267017"/>
                  </a:cubicBezTo>
                  <a:lnTo>
                    <a:pt x="3512008" y="1267017"/>
                  </a:lnTo>
                  <a:cubicBezTo>
                    <a:pt x="3500781" y="1200491"/>
                    <a:pt x="3472451" y="1139735"/>
                    <a:pt x="3431640" y="1089437"/>
                  </a:cubicBezTo>
                  <a:lnTo>
                    <a:pt x="4480010" y="1089437"/>
                  </a:lnTo>
                  <a:close/>
                  <a:moveTo>
                    <a:pt x="3348421" y="200814"/>
                  </a:moveTo>
                  <a:cubicBezTo>
                    <a:pt x="3467993" y="81251"/>
                    <a:pt x="3678113" y="168283"/>
                    <a:pt x="3678113" y="337383"/>
                  </a:cubicBezTo>
                  <a:lnTo>
                    <a:pt x="3678113" y="946840"/>
                  </a:lnTo>
                  <a:lnTo>
                    <a:pt x="2875029" y="946840"/>
                  </a:lnTo>
                  <a:cubicBezTo>
                    <a:pt x="2909224" y="867233"/>
                    <a:pt x="2893500" y="767673"/>
                    <a:pt x="2858165" y="691079"/>
                  </a:cubicBezTo>
                  <a:close/>
                  <a:moveTo>
                    <a:pt x="2357765" y="605721"/>
                  </a:moveTo>
                  <a:lnTo>
                    <a:pt x="2502738" y="605721"/>
                  </a:lnTo>
                  <a:cubicBezTo>
                    <a:pt x="2639849" y="605721"/>
                    <a:pt x="2751398" y="717270"/>
                    <a:pt x="2751398" y="854381"/>
                  </a:cubicBezTo>
                  <a:cubicBezTo>
                    <a:pt x="2751398" y="905364"/>
                    <a:pt x="2709921" y="946840"/>
                    <a:pt x="2658929" y="946840"/>
                  </a:cubicBezTo>
                  <a:lnTo>
                    <a:pt x="2201565" y="946840"/>
                  </a:lnTo>
                  <a:cubicBezTo>
                    <a:pt x="2150582" y="946840"/>
                    <a:pt x="2109105" y="905364"/>
                    <a:pt x="2109105" y="854381"/>
                  </a:cubicBezTo>
                  <a:cubicBezTo>
                    <a:pt x="2109115" y="717270"/>
                    <a:pt x="2220663" y="605721"/>
                    <a:pt x="2357765" y="605721"/>
                  </a:cubicBezTo>
                  <a:close/>
                  <a:moveTo>
                    <a:pt x="380503" y="1089437"/>
                  </a:moveTo>
                  <a:lnTo>
                    <a:pt x="1111110" y="1089437"/>
                  </a:lnTo>
                  <a:lnTo>
                    <a:pt x="1241947" y="1089437"/>
                  </a:lnTo>
                  <a:cubicBezTo>
                    <a:pt x="1304471" y="1089465"/>
                    <a:pt x="1366700" y="1089484"/>
                    <a:pt x="1428825" y="1089503"/>
                  </a:cubicBezTo>
                  <a:cubicBezTo>
                    <a:pt x="1375247" y="1155573"/>
                    <a:pt x="1343048" y="1239667"/>
                    <a:pt x="1343048" y="1331157"/>
                  </a:cubicBezTo>
                  <a:lnTo>
                    <a:pt x="1343048" y="1587184"/>
                  </a:lnTo>
                  <a:lnTo>
                    <a:pt x="380503" y="1587184"/>
                  </a:lnTo>
                  <a:close/>
                  <a:moveTo>
                    <a:pt x="1343048" y="1729781"/>
                  </a:moveTo>
                  <a:lnTo>
                    <a:pt x="1343048" y="2015753"/>
                  </a:lnTo>
                  <a:lnTo>
                    <a:pt x="622974" y="2015753"/>
                  </a:lnTo>
                  <a:lnTo>
                    <a:pt x="622974" y="1729781"/>
                  </a:lnTo>
                  <a:close/>
                  <a:moveTo>
                    <a:pt x="380503" y="2159757"/>
                  </a:moveTo>
                  <a:lnTo>
                    <a:pt x="1343048" y="2158350"/>
                  </a:lnTo>
                  <a:lnTo>
                    <a:pt x="1343048" y="2578306"/>
                  </a:lnTo>
                  <a:cubicBezTo>
                    <a:pt x="1343048" y="2640592"/>
                    <a:pt x="1420763" y="2672762"/>
                    <a:pt x="1464788" y="2628699"/>
                  </a:cubicBezTo>
                  <a:lnTo>
                    <a:pt x="1648642" y="2444683"/>
                  </a:lnTo>
                  <a:lnTo>
                    <a:pt x="1832497" y="2628699"/>
                  </a:lnTo>
                  <a:cubicBezTo>
                    <a:pt x="1877728" y="2673960"/>
                    <a:pt x="1954236" y="2639736"/>
                    <a:pt x="1954236" y="2578306"/>
                  </a:cubicBezTo>
                  <a:lnTo>
                    <a:pt x="1954236" y="2158350"/>
                  </a:lnTo>
                  <a:lnTo>
                    <a:pt x="2124658" y="2158350"/>
                  </a:lnTo>
                  <a:lnTo>
                    <a:pt x="2124658" y="2784054"/>
                  </a:lnTo>
                  <a:lnTo>
                    <a:pt x="380503" y="2784054"/>
                  </a:lnTo>
                  <a:close/>
                  <a:moveTo>
                    <a:pt x="230919" y="2926650"/>
                  </a:moveTo>
                  <a:lnTo>
                    <a:pt x="659545" y="2926650"/>
                  </a:lnTo>
                  <a:lnTo>
                    <a:pt x="659545" y="3751324"/>
                  </a:lnTo>
                  <a:cubicBezTo>
                    <a:pt x="516017" y="3751390"/>
                    <a:pt x="373031" y="3751409"/>
                    <a:pt x="230919" y="3751409"/>
                  </a:cubicBezTo>
                  <a:close/>
                  <a:moveTo>
                    <a:pt x="143954" y="4306490"/>
                  </a:moveTo>
                  <a:cubicBezTo>
                    <a:pt x="141968" y="4171090"/>
                    <a:pt x="139914" y="4031745"/>
                    <a:pt x="142319" y="3894006"/>
                  </a:cubicBezTo>
                  <a:cubicBezTo>
                    <a:pt x="793529" y="3894006"/>
                    <a:pt x="1464246" y="3893844"/>
                    <a:pt x="2124667" y="3890317"/>
                  </a:cubicBezTo>
                  <a:lnTo>
                    <a:pt x="2124667" y="4074675"/>
                  </a:lnTo>
                  <a:lnTo>
                    <a:pt x="576754" y="4074675"/>
                  </a:lnTo>
                  <a:cubicBezTo>
                    <a:pt x="448160" y="4074675"/>
                    <a:pt x="343542" y="4179294"/>
                    <a:pt x="343542" y="4307888"/>
                  </a:cubicBezTo>
                  <a:cubicBezTo>
                    <a:pt x="343542" y="4436481"/>
                    <a:pt x="448160" y="4541099"/>
                    <a:pt x="576754" y="4541099"/>
                  </a:cubicBezTo>
                  <a:lnTo>
                    <a:pt x="2124667" y="4541099"/>
                  </a:lnTo>
                  <a:lnTo>
                    <a:pt x="2124667" y="4724925"/>
                  </a:lnTo>
                  <a:cubicBezTo>
                    <a:pt x="1472859" y="4722976"/>
                    <a:pt x="805878" y="4721199"/>
                    <a:pt x="145628" y="4721075"/>
                  </a:cubicBezTo>
                  <a:cubicBezTo>
                    <a:pt x="148004" y="4581967"/>
                    <a:pt x="145951" y="4442261"/>
                    <a:pt x="143954" y="4306490"/>
                  </a:cubicBezTo>
                  <a:close/>
                  <a:moveTo>
                    <a:pt x="3238175" y="4217272"/>
                  </a:moveTo>
                  <a:cubicBezTo>
                    <a:pt x="3288141" y="4217272"/>
                    <a:pt x="3328790" y="4257922"/>
                    <a:pt x="3328790" y="4307888"/>
                  </a:cubicBezTo>
                  <a:cubicBezTo>
                    <a:pt x="3328790" y="4357853"/>
                    <a:pt x="3288141" y="4398503"/>
                    <a:pt x="3238175" y="4398503"/>
                  </a:cubicBezTo>
                  <a:lnTo>
                    <a:pt x="2735855" y="4398503"/>
                  </a:lnTo>
                  <a:lnTo>
                    <a:pt x="2735855" y="4217282"/>
                  </a:lnTo>
                  <a:lnTo>
                    <a:pt x="3238175" y="4217282"/>
                  </a:lnTo>
                  <a:close/>
                  <a:moveTo>
                    <a:pt x="2735855" y="2926650"/>
                  </a:moveTo>
                  <a:lnTo>
                    <a:pt x="4629594" y="2926650"/>
                  </a:lnTo>
                  <a:lnTo>
                    <a:pt x="4629594" y="3751409"/>
                  </a:lnTo>
                  <a:cubicBezTo>
                    <a:pt x="3986711" y="3751390"/>
                    <a:pt x="3371483" y="3751105"/>
                    <a:pt x="2735855" y="37477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60"/>
            <p:cNvSpPr/>
            <p:nvPr/>
          </p:nvSpPr>
          <p:spPr>
            <a:xfrm>
              <a:off x="11490171" y="5553838"/>
              <a:ext cx="142596" cy="462093"/>
            </a:xfrm>
            <a:custGeom>
              <a:avLst/>
              <a:gdLst/>
              <a:ahLst/>
              <a:cxnLst/>
              <a:rect l="l" t="t" r="r" b="b"/>
              <a:pathLst>
                <a:path w="142596" h="462093" extrusionOk="0">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60"/>
            <p:cNvSpPr/>
            <p:nvPr/>
          </p:nvSpPr>
          <p:spPr>
            <a:xfrm>
              <a:off x="11822896" y="5553838"/>
              <a:ext cx="142596" cy="462093"/>
            </a:xfrm>
            <a:custGeom>
              <a:avLst/>
              <a:gdLst/>
              <a:ahLst/>
              <a:cxnLst/>
              <a:rect l="l" t="t" r="r" b="b"/>
              <a:pathLst>
                <a:path w="142596" h="462093" extrusionOk="0">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60"/>
            <p:cNvSpPr/>
            <p:nvPr/>
          </p:nvSpPr>
          <p:spPr>
            <a:xfrm>
              <a:off x="11450928" y="4506321"/>
              <a:ext cx="615360" cy="615370"/>
            </a:xfrm>
            <a:custGeom>
              <a:avLst/>
              <a:gdLst/>
              <a:ahLst/>
              <a:cxnLst/>
              <a:rect l="l" t="t" r="r" b="b"/>
              <a:pathLst>
                <a:path w="615360" h="615370" extrusionOk="0">
                  <a:moveTo>
                    <a:pt x="307676" y="0"/>
                  </a:moveTo>
                  <a:cubicBezTo>
                    <a:pt x="138014" y="0"/>
                    <a:pt x="0" y="138034"/>
                    <a:pt x="0" y="307685"/>
                  </a:cubicBezTo>
                  <a:cubicBezTo>
                    <a:pt x="0" y="477337"/>
                    <a:pt x="138024" y="615371"/>
                    <a:pt x="307676" y="615371"/>
                  </a:cubicBezTo>
                  <a:cubicBezTo>
                    <a:pt x="477327" y="615371"/>
                    <a:pt x="615361" y="477347"/>
                    <a:pt x="615361" y="307685"/>
                  </a:cubicBezTo>
                  <a:cubicBezTo>
                    <a:pt x="615361" y="138024"/>
                    <a:pt x="477337" y="0"/>
                    <a:pt x="307676" y="0"/>
                  </a:cubicBezTo>
                  <a:close/>
                  <a:moveTo>
                    <a:pt x="307676" y="472774"/>
                  </a:moveTo>
                  <a:cubicBezTo>
                    <a:pt x="216652" y="472774"/>
                    <a:pt x="142596" y="398719"/>
                    <a:pt x="142596" y="307685"/>
                  </a:cubicBezTo>
                  <a:cubicBezTo>
                    <a:pt x="142596" y="216652"/>
                    <a:pt x="216652" y="142596"/>
                    <a:pt x="307676" y="142596"/>
                  </a:cubicBezTo>
                  <a:cubicBezTo>
                    <a:pt x="398709" y="142596"/>
                    <a:pt x="472764" y="216661"/>
                    <a:pt x="472764" y="307685"/>
                  </a:cubicBezTo>
                  <a:cubicBezTo>
                    <a:pt x="472764" y="398709"/>
                    <a:pt x="398709" y="472774"/>
                    <a:pt x="307676" y="4727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61"/>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Environment</a:t>
            </a:r>
            <a:endParaRPr/>
          </a:p>
        </p:txBody>
      </p:sp>
      <p:pic>
        <p:nvPicPr>
          <p:cNvPr id="3036" name="Google Shape;3036;p61"/>
          <p:cNvPicPr preferRelativeResize="0"/>
          <p:nvPr/>
        </p:nvPicPr>
        <p:blipFill>
          <a:blip r:embed="rId3">
            <a:alphaModFix/>
          </a:blip>
          <a:stretch>
            <a:fillRect/>
          </a:stretch>
        </p:blipFill>
        <p:spPr>
          <a:xfrm>
            <a:off x="1241825" y="2123175"/>
            <a:ext cx="2933700" cy="1562100"/>
          </a:xfrm>
          <a:prstGeom prst="rect">
            <a:avLst/>
          </a:prstGeom>
          <a:noFill/>
          <a:ln>
            <a:noFill/>
          </a:ln>
        </p:spPr>
      </p:pic>
      <p:sp>
        <p:nvSpPr>
          <p:cNvPr id="3037" name="Google Shape;3037;p61"/>
          <p:cNvSpPr txBox="1"/>
          <p:nvPr/>
        </p:nvSpPr>
        <p:spPr>
          <a:xfrm>
            <a:off x="4236750" y="3479125"/>
            <a:ext cx="5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1"/>
        <p:cNvGrpSpPr/>
        <p:nvPr/>
      </p:nvGrpSpPr>
      <p:grpSpPr>
        <a:xfrm>
          <a:off x="0" y="0"/>
          <a:ext cx="0" cy="0"/>
          <a:chOff x="0" y="0"/>
          <a:chExt cx="0" cy="0"/>
        </a:xfrm>
      </p:grpSpPr>
      <p:sp>
        <p:nvSpPr>
          <p:cNvPr id="3042" name="Google Shape;3042;p62"/>
          <p:cNvSpPr txBox="1">
            <a:spLocks noGrp="1"/>
          </p:cNvSpPr>
          <p:nvPr>
            <p:ph type="subTitle" idx="1"/>
          </p:nvPr>
        </p:nvSpPr>
        <p:spPr>
          <a:xfrm>
            <a:off x="713225" y="1232425"/>
            <a:ext cx="3742200" cy="33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Ernest Ng looked at book data from Goodreads.com and used Keras LSTMs based RNNs to predict book genres based on their book descriptions. [5]</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Viridana Romero Martinez first looked at movie posters to predict their genre and then decided to look at book covers to predict their genre by using CNNs in PyTorch. [4]</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There hasn t been research into comparing what performs better.</a:t>
            </a:r>
            <a:endParaRPr sz="1500"/>
          </a:p>
        </p:txBody>
      </p:sp>
      <p:sp>
        <p:nvSpPr>
          <p:cNvPr id="3043" name="Google Shape;3043;p62"/>
          <p:cNvSpPr txBox="1">
            <a:spLocks noGrp="1"/>
          </p:cNvSpPr>
          <p:nvPr>
            <p:ph type="subTitle" idx="2"/>
          </p:nvPr>
        </p:nvSpPr>
        <p:spPr>
          <a:xfrm>
            <a:off x="4688350" y="1232425"/>
            <a:ext cx="3742200" cy="33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 believe that book summaries will be better at predicting book genres than book covers. Book summaries have to describe what the book is about and it should give context to the genre. Book covers can differ based on the artist and images can be more abstract</a:t>
            </a:r>
            <a:endParaRPr sz="1500"/>
          </a:p>
        </p:txBody>
      </p:sp>
      <p:sp>
        <p:nvSpPr>
          <p:cNvPr id="3044" name="Google Shape;3044;p6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Research &amp; Hypothesis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sp>
        <p:nvSpPr>
          <p:cNvPr id="3049" name="Google Shape;3049;p63"/>
          <p:cNvSpPr txBox="1">
            <a:spLocks noGrp="1"/>
          </p:cNvSpPr>
          <p:nvPr>
            <p:ph type="title"/>
          </p:nvPr>
        </p:nvSpPr>
        <p:spPr>
          <a:xfrm>
            <a:off x="3562000" y="1247325"/>
            <a:ext cx="2001600" cy="147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050" name="Google Shape;3050;p63"/>
          <p:cNvSpPr txBox="1">
            <a:spLocks noGrp="1"/>
          </p:cNvSpPr>
          <p:nvPr>
            <p:ph type="title" idx="2"/>
          </p:nvPr>
        </p:nvSpPr>
        <p:spPr>
          <a:xfrm>
            <a:off x="1326975" y="2836350"/>
            <a:ext cx="6870000" cy="4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Cleaning</a:t>
            </a:r>
            <a:endParaRPr/>
          </a:p>
        </p:txBody>
      </p:sp>
      <p:sp>
        <p:nvSpPr>
          <p:cNvPr id="3051" name="Google Shape;3051;p63"/>
          <p:cNvSpPr txBox="1">
            <a:spLocks noGrp="1"/>
          </p:cNvSpPr>
          <p:nvPr>
            <p:ph type="subTitle" idx="1"/>
          </p:nvPr>
        </p:nvSpPr>
        <p:spPr>
          <a:xfrm>
            <a:off x="3163750" y="3306663"/>
            <a:ext cx="27981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Prepare the data for analysis.</a:t>
            </a:r>
            <a:endParaRPr/>
          </a:p>
        </p:txBody>
      </p:sp>
    </p:spTree>
  </p:cSld>
  <p:clrMapOvr>
    <a:masterClrMapping/>
  </p:clrMapOvr>
</p:sld>
</file>

<file path=ppt/theme/theme1.xml><?xml version="1.0" encoding="utf-8"?>
<a:theme xmlns:a="http://schemas.openxmlformats.org/drawingml/2006/main" name="Book Lovers Presentation XL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3303</Words>
  <Application>Microsoft Office PowerPoint</Application>
  <PresentationFormat>On-screen Show (16:9)</PresentationFormat>
  <Paragraphs>269</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Barlow</vt:lpstr>
      <vt:lpstr>Calibri</vt:lpstr>
      <vt:lpstr>Barlow Condensed SemiBold</vt:lpstr>
      <vt:lpstr>Fredoka One</vt:lpstr>
      <vt:lpstr>Barlow Condensed</vt:lpstr>
      <vt:lpstr>Arial</vt:lpstr>
      <vt:lpstr>Overpass Black</vt:lpstr>
      <vt:lpstr>Overpass ExtraBold</vt:lpstr>
      <vt:lpstr>Barlow SemiBold</vt:lpstr>
      <vt:lpstr>Book Lovers Presentation XL by Slidesgo</vt:lpstr>
      <vt:lpstr>Book Genre Prediction</vt:lpstr>
      <vt:lpstr>DATA606</vt:lpstr>
      <vt:lpstr>01</vt:lpstr>
      <vt:lpstr>Intro</vt:lpstr>
      <vt:lpstr>Project Details</vt:lpstr>
      <vt:lpstr>Datasets</vt:lpstr>
      <vt:lpstr>Environment</vt:lpstr>
      <vt:lpstr>Other Research &amp; Hypothesis</vt:lpstr>
      <vt:lpstr>02</vt:lpstr>
      <vt:lpstr>Book Summary</vt:lpstr>
      <vt:lpstr>Genre Mapping</vt:lpstr>
      <vt:lpstr>Genre Mapping - Book Summary Data</vt:lpstr>
      <vt:lpstr>Genre Mapping - Book Cover Data</vt:lpstr>
      <vt:lpstr>Sample of Data</vt:lpstr>
      <vt:lpstr>Exploration</vt:lpstr>
      <vt:lpstr>Option 1</vt:lpstr>
      <vt:lpstr>Book Summaries</vt:lpstr>
      <vt:lpstr>Common Words in Each Genre</vt:lpstr>
      <vt:lpstr>Option 2</vt:lpstr>
      <vt:lpstr>Book Summaries</vt:lpstr>
      <vt:lpstr>Common Words in Each Genre</vt:lpstr>
      <vt:lpstr>04</vt:lpstr>
      <vt:lpstr>Simple RNN</vt:lpstr>
      <vt:lpstr>Option 1</vt:lpstr>
      <vt:lpstr>Simple RNN - Book Summaries</vt:lpstr>
      <vt:lpstr>Simple RNN #2 - Book Summaries</vt:lpstr>
      <vt:lpstr>Simple RNN #3 - Book Summaries</vt:lpstr>
      <vt:lpstr>Simple GRU - Book Summaries</vt:lpstr>
      <vt:lpstr>Option 2</vt:lpstr>
      <vt:lpstr>Simple RNN - Book Summaries</vt:lpstr>
      <vt:lpstr>Simple GRU - Book Summaries</vt:lpstr>
      <vt:lpstr>Simple CNN #1 - Book Covers</vt:lpstr>
      <vt:lpstr>Simple CNN #2 - Book Covers</vt:lpstr>
      <vt:lpstr>05</vt:lpstr>
      <vt:lpstr>Epochs</vt:lpstr>
      <vt:lpstr>Green</vt:lpstr>
      <vt:lpstr>Conclusion</vt:lpstr>
      <vt:lpstr>How can I improve my results?</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Genre Prediction</dc:title>
  <dc:creator>Alyssa Hayo</dc:creator>
  <cp:lastModifiedBy>Alyssa Hayo</cp:lastModifiedBy>
  <cp:revision>1</cp:revision>
  <dcterms:modified xsi:type="dcterms:W3CDTF">2021-05-13T02:51:25Z</dcterms:modified>
</cp:coreProperties>
</file>